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2E98-BE2F-1544-87CB-9D48A7C17522}" type="datetimeFigureOut">
              <a:rPr lang="en-GB" smtClean="0"/>
              <a:t>25/07/2011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D3B-CC94-EC45-B9A7-415A08224B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2E98-BE2F-1544-87CB-9D48A7C17522}" type="datetimeFigureOut">
              <a:rPr lang="en-GB" smtClean="0"/>
              <a:t>25/07/2011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D3B-CC94-EC45-B9A7-415A08224B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2E98-BE2F-1544-87CB-9D48A7C17522}" type="datetimeFigureOut">
              <a:rPr lang="en-GB" smtClean="0"/>
              <a:t>25/07/2011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D3B-CC94-EC45-B9A7-415A08224B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2E98-BE2F-1544-87CB-9D48A7C17522}" type="datetimeFigureOut">
              <a:rPr lang="en-GB" smtClean="0"/>
              <a:t>25/07/2011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D3B-CC94-EC45-B9A7-415A08224B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2E98-BE2F-1544-87CB-9D48A7C17522}" type="datetimeFigureOut">
              <a:rPr lang="en-GB" smtClean="0"/>
              <a:t>25/07/2011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D3B-CC94-EC45-B9A7-415A08224B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2E98-BE2F-1544-87CB-9D48A7C17522}" type="datetimeFigureOut">
              <a:rPr lang="en-GB" smtClean="0"/>
              <a:t>25/07/2011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D3B-CC94-EC45-B9A7-415A08224B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2E98-BE2F-1544-87CB-9D48A7C17522}" type="datetimeFigureOut">
              <a:rPr lang="en-GB" smtClean="0"/>
              <a:t>25/07/2011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D3B-CC94-EC45-B9A7-415A08224B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2E98-BE2F-1544-87CB-9D48A7C17522}" type="datetimeFigureOut">
              <a:rPr lang="en-GB" smtClean="0"/>
              <a:t>25/07/2011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D3B-CC94-EC45-B9A7-415A08224B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2E98-BE2F-1544-87CB-9D48A7C17522}" type="datetimeFigureOut">
              <a:rPr lang="en-GB" smtClean="0"/>
              <a:t>25/07/2011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D3B-CC94-EC45-B9A7-415A08224B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2E98-BE2F-1544-87CB-9D48A7C17522}" type="datetimeFigureOut">
              <a:rPr lang="en-GB" smtClean="0"/>
              <a:t>25/07/2011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D3B-CC94-EC45-B9A7-415A08224B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2E98-BE2F-1544-87CB-9D48A7C17522}" type="datetimeFigureOut">
              <a:rPr lang="en-GB" smtClean="0"/>
              <a:t>25/07/2011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71D3B-CC94-EC45-B9A7-415A08224B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72E98-BE2F-1544-87CB-9D48A7C17522}" type="datetimeFigureOut">
              <a:rPr lang="en-GB" smtClean="0"/>
              <a:t>25/07/2011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71D3B-CC94-EC45-B9A7-415A08224B9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-poster-marit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77" y="0"/>
            <a:ext cx="4838646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NOCS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 Davis</dc:creator>
  <cp:lastModifiedBy>Smith S.B.</cp:lastModifiedBy>
  <cp:revision>1</cp:revision>
  <dcterms:created xsi:type="dcterms:W3CDTF">2011-07-25T10:12:55Z</dcterms:created>
  <dcterms:modified xsi:type="dcterms:W3CDTF">2011-07-25T11:55:05Z</dcterms:modified>
</cp:coreProperties>
</file>