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15.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3650" r:id="rId2"/>
    <p:sldMasterId id="2147483653" r:id="rId3"/>
  </p:sldMasterIdLst>
  <p:notesMasterIdLst>
    <p:notesMasterId r:id="rId21"/>
  </p:notesMasterIdLst>
  <p:handoutMasterIdLst>
    <p:handoutMasterId r:id="rId22"/>
  </p:handoutMasterIdLst>
  <p:sldIdLst>
    <p:sldId id="256" r:id="rId4"/>
    <p:sldId id="257" r:id="rId5"/>
    <p:sldId id="286" r:id="rId6"/>
    <p:sldId id="259" r:id="rId7"/>
    <p:sldId id="276" r:id="rId8"/>
    <p:sldId id="298" r:id="rId9"/>
    <p:sldId id="312" r:id="rId10"/>
    <p:sldId id="292" r:id="rId11"/>
    <p:sldId id="314" r:id="rId12"/>
    <p:sldId id="315" r:id="rId13"/>
    <p:sldId id="301" r:id="rId14"/>
    <p:sldId id="277" r:id="rId15"/>
    <p:sldId id="313" r:id="rId16"/>
    <p:sldId id="287" r:id="rId17"/>
    <p:sldId id="308" r:id="rId18"/>
    <p:sldId id="309" r:id="rId19"/>
    <p:sldId id="278" r:id="rId20"/>
  </p:sldIdLst>
  <p:sldSz cx="4572000" cy="3421063"/>
  <p:notesSz cx="6797675" cy="9926638"/>
  <p:defaultTextStyle>
    <a:defPPr>
      <a:defRPr lang="en-GB"/>
    </a:defPPr>
    <a:lvl1pPr algn="ctr" rtl="0" eaLnBrk="0" fontAlgn="base" hangingPunct="0">
      <a:spcBef>
        <a:spcPct val="0"/>
      </a:spcBef>
      <a:spcAft>
        <a:spcPct val="0"/>
      </a:spcAft>
      <a:defRPr sz="600" kern="1200">
        <a:solidFill>
          <a:schemeClr val="tx1"/>
        </a:solidFill>
        <a:latin typeface="Lucida Sans" pitchFamily="34" charset="0"/>
        <a:ea typeface="ＭＳ Ｐゴシック" pitchFamily="34" charset="-128"/>
        <a:cs typeface="+mn-cs"/>
      </a:defRPr>
    </a:lvl1pPr>
    <a:lvl2pPr marL="457200" algn="ctr" rtl="0" eaLnBrk="0" fontAlgn="base" hangingPunct="0">
      <a:spcBef>
        <a:spcPct val="0"/>
      </a:spcBef>
      <a:spcAft>
        <a:spcPct val="0"/>
      </a:spcAft>
      <a:defRPr sz="600" kern="1200">
        <a:solidFill>
          <a:schemeClr val="tx1"/>
        </a:solidFill>
        <a:latin typeface="Lucida Sans" pitchFamily="34" charset="0"/>
        <a:ea typeface="ＭＳ Ｐゴシック" pitchFamily="34" charset="-128"/>
        <a:cs typeface="+mn-cs"/>
      </a:defRPr>
    </a:lvl2pPr>
    <a:lvl3pPr marL="914400" algn="ctr" rtl="0" eaLnBrk="0" fontAlgn="base" hangingPunct="0">
      <a:spcBef>
        <a:spcPct val="0"/>
      </a:spcBef>
      <a:spcAft>
        <a:spcPct val="0"/>
      </a:spcAft>
      <a:defRPr sz="600" kern="1200">
        <a:solidFill>
          <a:schemeClr val="tx1"/>
        </a:solidFill>
        <a:latin typeface="Lucida Sans" pitchFamily="34" charset="0"/>
        <a:ea typeface="ＭＳ Ｐゴシック" pitchFamily="34" charset="-128"/>
        <a:cs typeface="+mn-cs"/>
      </a:defRPr>
    </a:lvl3pPr>
    <a:lvl4pPr marL="1371600" algn="ctr" rtl="0" eaLnBrk="0" fontAlgn="base" hangingPunct="0">
      <a:spcBef>
        <a:spcPct val="0"/>
      </a:spcBef>
      <a:spcAft>
        <a:spcPct val="0"/>
      </a:spcAft>
      <a:defRPr sz="600" kern="1200">
        <a:solidFill>
          <a:schemeClr val="tx1"/>
        </a:solidFill>
        <a:latin typeface="Lucida Sans" pitchFamily="34" charset="0"/>
        <a:ea typeface="ＭＳ Ｐゴシック" pitchFamily="34" charset="-128"/>
        <a:cs typeface="+mn-cs"/>
      </a:defRPr>
    </a:lvl4pPr>
    <a:lvl5pPr marL="1828800" algn="ctr" rtl="0" eaLnBrk="0" fontAlgn="base" hangingPunct="0">
      <a:spcBef>
        <a:spcPct val="0"/>
      </a:spcBef>
      <a:spcAft>
        <a:spcPct val="0"/>
      </a:spcAft>
      <a:defRPr sz="600" kern="1200">
        <a:solidFill>
          <a:schemeClr val="tx1"/>
        </a:solidFill>
        <a:latin typeface="Lucida Sans" pitchFamily="34" charset="0"/>
        <a:ea typeface="ＭＳ Ｐゴシック" pitchFamily="34" charset="-128"/>
        <a:cs typeface="+mn-cs"/>
      </a:defRPr>
    </a:lvl5pPr>
    <a:lvl6pPr marL="2286000" algn="l" defTabSz="914400" rtl="0" eaLnBrk="1" latinLnBrk="0" hangingPunct="1">
      <a:defRPr sz="600" kern="1200">
        <a:solidFill>
          <a:schemeClr val="tx1"/>
        </a:solidFill>
        <a:latin typeface="Lucida Sans" pitchFamily="34" charset="0"/>
        <a:ea typeface="ＭＳ Ｐゴシック" pitchFamily="34" charset="-128"/>
        <a:cs typeface="+mn-cs"/>
      </a:defRPr>
    </a:lvl6pPr>
    <a:lvl7pPr marL="2743200" algn="l" defTabSz="914400" rtl="0" eaLnBrk="1" latinLnBrk="0" hangingPunct="1">
      <a:defRPr sz="600" kern="1200">
        <a:solidFill>
          <a:schemeClr val="tx1"/>
        </a:solidFill>
        <a:latin typeface="Lucida Sans" pitchFamily="34" charset="0"/>
        <a:ea typeface="ＭＳ Ｐゴシック" pitchFamily="34" charset="-128"/>
        <a:cs typeface="+mn-cs"/>
      </a:defRPr>
    </a:lvl7pPr>
    <a:lvl8pPr marL="3200400" algn="l" defTabSz="914400" rtl="0" eaLnBrk="1" latinLnBrk="0" hangingPunct="1">
      <a:defRPr sz="600" kern="1200">
        <a:solidFill>
          <a:schemeClr val="tx1"/>
        </a:solidFill>
        <a:latin typeface="Lucida Sans" pitchFamily="34" charset="0"/>
        <a:ea typeface="ＭＳ Ｐゴシック" pitchFamily="34" charset="-128"/>
        <a:cs typeface="+mn-cs"/>
      </a:defRPr>
    </a:lvl8pPr>
    <a:lvl9pPr marL="3657600" algn="l" defTabSz="914400" rtl="0" eaLnBrk="1" latinLnBrk="0" hangingPunct="1">
      <a:defRPr sz="600" kern="1200">
        <a:solidFill>
          <a:schemeClr val="tx1"/>
        </a:solidFill>
        <a:latin typeface="Lucida Sans"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97AC"/>
    <a:srgbClr val="FE3E14"/>
    <a:srgbClr val="A6D85F"/>
    <a:srgbClr val="615A20"/>
    <a:srgbClr val="FFB300"/>
    <a:srgbClr val="F00F2C"/>
    <a:srgbClr val="8A412B"/>
    <a:srgbClr val="CCDA86"/>
    <a:srgbClr val="531F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77" autoAdjust="0"/>
    <p:restoredTop sz="84369" autoAdjust="0"/>
  </p:normalViewPr>
  <p:slideViewPr>
    <p:cSldViewPr>
      <p:cViewPr>
        <p:scale>
          <a:sx n="120" d="100"/>
          <a:sy n="120" d="100"/>
        </p:scale>
        <p:origin x="-1446" y="-696"/>
      </p:cViewPr>
      <p:guideLst>
        <p:guide orient="horz" pos="1078"/>
        <p:guide pos="14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Users\svs\AppData\Local\Microsoft\Windows\Temporary%20Internet%20Files\Content.Outlook\MRLG2NOD\food%20graph.xlsx"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latin typeface="Georgia" pitchFamily="18" charset="0"/>
              </a:defRPr>
            </a:pPr>
            <a:r>
              <a:rPr lang="en-GB">
                <a:latin typeface="Georgia" pitchFamily="18" charset="0"/>
              </a:rPr>
              <a:t>Zero Fuel Purchases - NTS Diary</a:t>
            </a:r>
          </a:p>
        </c:rich>
      </c:tx>
      <c:layout/>
      <c:overlay val="0"/>
      <c:spPr>
        <a:noFill/>
        <a:ln w="25400">
          <a:noFill/>
        </a:ln>
      </c:spPr>
    </c:title>
    <c:autoTitleDeleted val="0"/>
    <c:plotArea>
      <c:layout/>
      <c:lineChart>
        <c:grouping val="standard"/>
        <c:varyColors val="0"/>
        <c:ser>
          <c:idx val="0"/>
          <c:order val="0"/>
          <c:tx>
            <c:strRef>
              <c:f>'"false zeroes" &amp; pics'!$R$46</c:f>
              <c:strCache>
                <c:ptCount val="1"/>
                <c:pt idx="0">
                  <c:v>zeros</c:v>
                </c:pt>
              </c:strCache>
            </c:strRef>
          </c:tx>
          <c:marker>
            <c:symbol val="none"/>
          </c:marker>
          <c:val>
            <c:numRef>
              <c:f>'"false zeroes" &amp; pics'!$R$47:$R$51</c:f>
              <c:numCache>
                <c:formatCode>#,##0</c:formatCode>
                <c:ptCount val="5"/>
                <c:pt idx="0" formatCode="#,##0.00">
                  <c:v>8525.5460000000003</c:v>
                </c:pt>
                <c:pt idx="1">
                  <c:v>7424.9989999999998</c:v>
                </c:pt>
                <c:pt idx="2">
                  <c:v>5846.67</c:v>
                </c:pt>
                <c:pt idx="3" formatCode="#,##0.00">
                  <c:v>4977.8389999999999</c:v>
                </c:pt>
                <c:pt idx="4" formatCode="#,##0.00">
                  <c:v>4903.2979999999998</c:v>
                </c:pt>
              </c:numCache>
            </c:numRef>
          </c:val>
          <c:smooth val="0"/>
        </c:ser>
        <c:ser>
          <c:idx val="1"/>
          <c:order val="1"/>
          <c:tx>
            <c:strRef>
              <c:f>'"false zeroes" &amp; pics'!$S$46</c:f>
              <c:strCache>
                <c:ptCount val="1"/>
                <c:pt idx="0">
                  <c:v> 'false' zeroes</c:v>
                </c:pt>
              </c:strCache>
            </c:strRef>
          </c:tx>
          <c:marker>
            <c:symbol val="none"/>
          </c:marker>
          <c:val>
            <c:numRef>
              <c:f>'"false zeroes" &amp; pics'!$S$47:$S$51</c:f>
              <c:numCache>
                <c:formatCode>#,##0.00</c:formatCode>
                <c:ptCount val="5"/>
                <c:pt idx="0">
                  <c:v>2500.1379999999999</c:v>
                </c:pt>
                <c:pt idx="1">
                  <c:v>3221.5563999999999</c:v>
                </c:pt>
                <c:pt idx="2">
                  <c:v>3873.8310000000001</c:v>
                </c:pt>
                <c:pt idx="3">
                  <c:v>3785.4079999999999</c:v>
                </c:pt>
                <c:pt idx="4">
                  <c:v>3847.5990000000002</c:v>
                </c:pt>
              </c:numCache>
            </c:numRef>
          </c:val>
          <c:smooth val="0"/>
        </c:ser>
        <c:ser>
          <c:idx val="2"/>
          <c:order val="2"/>
          <c:tx>
            <c:strRef>
              <c:f>'"false zeroes" &amp; pics'!$T$46</c:f>
              <c:strCache>
                <c:ptCount val="1"/>
                <c:pt idx="0">
                  <c:v>observations</c:v>
                </c:pt>
              </c:strCache>
            </c:strRef>
          </c:tx>
          <c:marker>
            <c:symbol val="none"/>
          </c:marker>
          <c:val>
            <c:numRef>
              <c:f>'"false zeroes" &amp; pics'!$T$47:$T$51</c:f>
              <c:numCache>
                <c:formatCode>#,##0.00</c:formatCode>
                <c:ptCount val="5"/>
                <c:pt idx="0">
                  <c:v>11247.884</c:v>
                </c:pt>
                <c:pt idx="1">
                  <c:v>11394.472</c:v>
                </c:pt>
                <c:pt idx="2">
                  <c:v>11493.45</c:v>
                </c:pt>
                <c:pt idx="3">
                  <c:v>11454.94</c:v>
                </c:pt>
                <c:pt idx="4">
                  <c:v>11478.254999999999</c:v>
                </c:pt>
              </c:numCache>
            </c:numRef>
          </c:val>
          <c:smooth val="0"/>
        </c:ser>
        <c:dLbls>
          <c:showLegendKey val="0"/>
          <c:showVal val="0"/>
          <c:showCatName val="0"/>
          <c:showSerName val="0"/>
          <c:showPercent val="0"/>
          <c:showBubbleSize val="0"/>
        </c:dLbls>
        <c:marker val="1"/>
        <c:smooth val="0"/>
        <c:axId val="33907456"/>
        <c:axId val="33909376"/>
      </c:lineChart>
      <c:catAx>
        <c:axId val="33907456"/>
        <c:scaling>
          <c:orientation val="minMax"/>
        </c:scaling>
        <c:delete val="0"/>
        <c:axPos val="b"/>
        <c:title>
          <c:tx>
            <c:rich>
              <a:bodyPr/>
              <a:lstStyle/>
              <a:p>
                <a:pPr>
                  <a:defRPr/>
                </a:pPr>
                <a:r>
                  <a:rPr lang="en-GB"/>
                  <a:t>Income Quintile</a:t>
                </a:r>
              </a:p>
            </c:rich>
          </c:tx>
          <c:layout/>
          <c:overlay val="0"/>
          <c:spPr>
            <a:noFill/>
            <a:ln w="25400">
              <a:noFill/>
            </a:ln>
          </c:spPr>
        </c:title>
        <c:numFmt formatCode="General" sourceLinked="1"/>
        <c:majorTickMark val="none"/>
        <c:minorTickMark val="none"/>
        <c:tickLblPos val="nextTo"/>
        <c:crossAx val="33909376"/>
        <c:crosses val="autoZero"/>
        <c:auto val="1"/>
        <c:lblAlgn val="ctr"/>
        <c:lblOffset val="100"/>
        <c:noMultiLvlLbl val="0"/>
      </c:catAx>
      <c:valAx>
        <c:axId val="33909376"/>
        <c:scaling>
          <c:orientation val="minMax"/>
        </c:scaling>
        <c:delete val="0"/>
        <c:axPos val="l"/>
        <c:majorGridlines/>
        <c:title>
          <c:tx>
            <c:rich>
              <a:bodyPr/>
              <a:lstStyle/>
              <a:p>
                <a:pPr>
                  <a:defRPr/>
                </a:pPr>
                <a:r>
                  <a:rPr lang="en-GB"/>
                  <a:t>Count</a:t>
                </a:r>
              </a:p>
            </c:rich>
          </c:tx>
          <c:layout/>
          <c:overlay val="0"/>
          <c:spPr>
            <a:noFill/>
            <a:ln w="25400">
              <a:noFill/>
            </a:ln>
          </c:spPr>
        </c:title>
        <c:numFmt formatCode="#,##0.00" sourceLinked="1"/>
        <c:majorTickMark val="out"/>
        <c:minorTickMark val="none"/>
        <c:tickLblPos val="nextTo"/>
        <c:txPr>
          <a:bodyPr/>
          <a:lstStyle/>
          <a:p>
            <a:pPr>
              <a:defRPr baseline="0"/>
            </a:pPr>
            <a:endParaRPr lang="en-US"/>
          </a:p>
        </c:txPr>
        <c:crossAx val="33907456"/>
        <c:crosses val="autoZero"/>
        <c:crossBetween val="between"/>
      </c:valAx>
    </c:plotArea>
    <c:legend>
      <c:legendPos val="r"/>
      <c:layout/>
      <c:overlay val="0"/>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latin typeface="Georgia" pitchFamily="18" charset="0"/>
              </a:defRPr>
            </a:pPr>
            <a:r>
              <a:rPr lang="en-GB">
                <a:latin typeface="Georgia" pitchFamily="18" charset="0"/>
              </a:rPr>
              <a:t>Zero Fuel Purchases - LCF Diary</a:t>
            </a:r>
          </a:p>
        </c:rich>
      </c:tx>
      <c:layout/>
      <c:overlay val="0"/>
      <c:spPr>
        <a:noFill/>
        <a:ln w="25400">
          <a:noFill/>
        </a:ln>
      </c:spPr>
    </c:title>
    <c:autoTitleDeleted val="0"/>
    <c:plotArea>
      <c:layout/>
      <c:lineChart>
        <c:grouping val="standard"/>
        <c:varyColors val="0"/>
        <c:ser>
          <c:idx val="0"/>
          <c:order val="0"/>
          <c:tx>
            <c:strRef>
              <c:f>'"false zeroes" &amp; pics'!$R$46</c:f>
              <c:strCache>
                <c:ptCount val="1"/>
                <c:pt idx="0">
                  <c:v>zeros</c:v>
                </c:pt>
              </c:strCache>
            </c:strRef>
          </c:tx>
          <c:marker>
            <c:symbol val="none"/>
          </c:marker>
          <c:val>
            <c:numRef>
              <c:f>'"false zeroes" &amp; pics'!$R$64:$R$68</c:f>
              <c:numCache>
                <c:formatCode>#,##0.00</c:formatCode>
                <c:ptCount val="5"/>
                <c:pt idx="0">
                  <c:v>3099.9922000000001</c:v>
                </c:pt>
                <c:pt idx="1">
                  <c:v>2189.6849999999999</c:v>
                </c:pt>
                <c:pt idx="2">
                  <c:v>1479.9870000000001</c:v>
                </c:pt>
                <c:pt idx="3">
                  <c:v>1071.8710000000001</c:v>
                </c:pt>
                <c:pt idx="4">
                  <c:v>1064.604</c:v>
                </c:pt>
              </c:numCache>
            </c:numRef>
          </c:val>
          <c:smooth val="0"/>
        </c:ser>
        <c:ser>
          <c:idx val="1"/>
          <c:order val="1"/>
          <c:tx>
            <c:strRef>
              <c:f>'"false zeroes" &amp; pics'!$S$46</c:f>
              <c:strCache>
                <c:ptCount val="1"/>
                <c:pt idx="0">
                  <c:v> 'false' zeroes</c:v>
                </c:pt>
              </c:strCache>
            </c:strRef>
          </c:tx>
          <c:marker>
            <c:symbol val="none"/>
          </c:marker>
          <c:val>
            <c:numRef>
              <c:f>'"false zeroes" &amp; pics'!$S$64:$S$68</c:f>
              <c:numCache>
                <c:formatCode>General</c:formatCode>
                <c:ptCount val="5"/>
                <c:pt idx="0">
                  <c:v>517.96473000000003</c:v>
                </c:pt>
                <c:pt idx="1">
                  <c:v>663.24359000000004</c:v>
                </c:pt>
                <c:pt idx="2">
                  <c:v>681.99954000000002</c:v>
                </c:pt>
                <c:pt idx="3">
                  <c:v>685.04755999999998</c:v>
                </c:pt>
                <c:pt idx="4">
                  <c:v>801.54283999999996</c:v>
                </c:pt>
              </c:numCache>
            </c:numRef>
          </c:val>
          <c:smooth val="0"/>
        </c:ser>
        <c:ser>
          <c:idx val="2"/>
          <c:order val="2"/>
          <c:tx>
            <c:strRef>
              <c:f>'"false zeroes" &amp; pics'!$T$46</c:f>
              <c:strCache>
                <c:ptCount val="1"/>
                <c:pt idx="0">
                  <c:v>observations</c:v>
                </c:pt>
              </c:strCache>
            </c:strRef>
          </c:tx>
          <c:marker>
            <c:symbol val="none"/>
          </c:marker>
          <c:val>
            <c:numRef>
              <c:f>'"false zeroes" &amp; pics'!$T$64:$T$68</c:f>
              <c:numCache>
                <c:formatCode>#,##0.00</c:formatCode>
                <c:ptCount val="5"/>
                <c:pt idx="0">
                  <c:v>4889.4110000000001</c:v>
                </c:pt>
                <c:pt idx="1">
                  <c:v>4889.0150000000003</c:v>
                </c:pt>
                <c:pt idx="2">
                  <c:v>4888.9889999999996</c:v>
                </c:pt>
                <c:pt idx="3">
                  <c:v>4889.3829999999998</c:v>
                </c:pt>
                <c:pt idx="4">
                  <c:v>4889.2020000000002</c:v>
                </c:pt>
              </c:numCache>
            </c:numRef>
          </c:val>
          <c:smooth val="0"/>
        </c:ser>
        <c:dLbls>
          <c:showLegendKey val="0"/>
          <c:showVal val="0"/>
          <c:showCatName val="0"/>
          <c:showSerName val="0"/>
          <c:showPercent val="0"/>
          <c:showBubbleSize val="0"/>
        </c:dLbls>
        <c:marker val="1"/>
        <c:smooth val="0"/>
        <c:axId val="35210368"/>
        <c:axId val="35212288"/>
      </c:lineChart>
      <c:catAx>
        <c:axId val="35210368"/>
        <c:scaling>
          <c:orientation val="minMax"/>
        </c:scaling>
        <c:delete val="0"/>
        <c:axPos val="b"/>
        <c:title>
          <c:tx>
            <c:rich>
              <a:bodyPr/>
              <a:lstStyle/>
              <a:p>
                <a:pPr>
                  <a:defRPr>
                    <a:latin typeface="Georgia" pitchFamily="18" charset="0"/>
                  </a:defRPr>
                </a:pPr>
                <a:r>
                  <a:rPr lang="en-GB">
                    <a:latin typeface="Georgia" pitchFamily="18" charset="0"/>
                  </a:rPr>
                  <a:t>Income Quintile</a:t>
                </a:r>
              </a:p>
            </c:rich>
          </c:tx>
          <c:layout/>
          <c:overlay val="0"/>
          <c:spPr>
            <a:noFill/>
            <a:ln w="25400">
              <a:noFill/>
            </a:ln>
          </c:spPr>
        </c:title>
        <c:numFmt formatCode="General" sourceLinked="1"/>
        <c:majorTickMark val="none"/>
        <c:minorTickMark val="none"/>
        <c:tickLblPos val="nextTo"/>
        <c:crossAx val="35212288"/>
        <c:crosses val="autoZero"/>
        <c:auto val="1"/>
        <c:lblAlgn val="ctr"/>
        <c:lblOffset val="100"/>
        <c:noMultiLvlLbl val="0"/>
      </c:catAx>
      <c:valAx>
        <c:axId val="35212288"/>
        <c:scaling>
          <c:orientation val="minMax"/>
        </c:scaling>
        <c:delete val="0"/>
        <c:axPos val="l"/>
        <c:majorGridlines/>
        <c:title>
          <c:tx>
            <c:rich>
              <a:bodyPr/>
              <a:lstStyle/>
              <a:p>
                <a:pPr>
                  <a:defRPr/>
                </a:pPr>
                <a:r>
                  <a:rPr lang="en-GB"/>
                  <a:t>Count</a:t>
                </a:r>
              </a:p>
            </c:rich>
          </c:tx>
          <c:layout/>
          <c:overlay val="0"/>
          <c:spPr>
            <a:noFill/>
            <a:ln w="25400">
              <a:noFill/>
            </a:ln>
          </c:spPr>
        </c:title>
        <c:numFmt formatCode="#,##0.00" sourceLinked="1"/>
        <c:majorTickMark val="out"/>
        <c:minorTickMark val="none"/>
        <c:tickLblPos val="nextTo"/>
        <c:txPr>
          <a:bodyPr/>
          <a:lstStyle/>
          <a:p>
            <a:pPr>
              <a:defRPr>
                <a:latin typeface="Georgia" pitchFamily="18" charset="0"/>
              </a:defRPr>
            </a:pPr>
            <a:endParaRPr lang="en-US"/>
          </a:p>
        </c:txPr>
        <c:crossAx val="35210368"/>
        <c:crosses val="autoZero"/>
        <c:crossBetween val="between"/>
      </c:valAx>
    </c:plotArea>
    <c:legend>
      <c:legendPos val="r"/>
      <c:layout/>
      <c:overlay val="0"/>
      <c:txPr>
        <a:bodyPr/>
        <a:lstStyle/>
        <a:p>
          <a:pPr>
            <a:defRPr>
              <a:latin typeface="Georgia" pitchFamily="18" charset="0"/>
            </a:defRPr>
          </a:pPr>
          <a:endParaRPr lang="en-US"/>
        </a:p>
      </c:txPr>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5905796150481191"/>
          <c:y val="5.1400554097404488E-2"/>
          <c:w val="0.70235498687664044"/>
          <c:h val="0.73444808982210552"/>
        </c:manualLayout>
      </c:layout>
      <c:lineChart>
        <c:grouping val="standard"/>
        <c:varyColors val="0"/>
        <c:ser>
          <c:idx val="2"/>
          <c:order val="1"/>
          <c:tx>
            <c:strRef>
              <c:f>Sheet1!$A$32</c:f>
              <c:strCache>
                <c:ptCount val="1"/>
                <c:pt idx="0">
                  <c:v>Average daily kcal</c:v>
                </c:pt>
              </c:strCache>
            </c:strRef>
          </c:tx>
          <c:spPr>
            <a:ln>
              <a:solidFill>
                <a:schemeClr val="tx1"/>
              </a:solidFill>
            </a:ln>
          </c:spPr>
          <c:marker>
            <c:symbol val="none"/>
          </c:marker>
          <c:val>
            <c:numRef>
              <c:f>Sheet1!$B$32:$K$32</c:f>
              <c:numCache>
                <c:formatCode>General</c:formatCode>
                <c:ptCount val="10"/>
                <c:pt idx="1">
                  <c:v>2133</c:v>
                </c:pt>
                <c:pt idx="3">
                  <c:v>2120</c:v>
                </c:pt>
                <c:pt idx="5">
                  <c:v>2068</c:v>
                </c:pt>
                <c:pt idx="7">
                  <c:v>2003</c:v>
                </c:pt>
                <c:pt idx="9">
                  <c:v>1953</c:v>
                </c:pt>
              </c:numCache>
            </c:numRef>
          </c:val>
          <c:smooth val="0"/>
        </c:ser>
        <c:dLbls>
          <c:showLegendKey val="0"/>
          <c:showVal val="0"/>
          <c:showCatName val="0"/>
          <c:showSerName val="0"/>
          <c:showPercent val="0"/>
          <c:showBubbleSize val="0"/>
        </c:dLbls>
        <c:marker val="1"/>
        <c:smooth val="0"/>
        <c:axId val="199737728"/>
        <c:axId val="199739648"/>
      </c:lineChart>
      <c:lineChart>
        <c:grouping val="standard"/>
        <c:varyColors val="0"/>
        <c:ser>
          <c:idx val="1"/>
          <c:order val="0"/>
          <c:tx>
            <c:v>Daily food expenditure (£)</c:v>
          </c:tx>
          <c:marker>
            <c:symbol val="none"/>
          </c:marker>
          <c:val>
            <c:numRef>
              <c:f>Sheet1!$B$31:$K$31</c:f>
              <c:numCache>
                <c:formatCode>General</c:formatCode>
                <c:ptCount val="10"/>
                <c:pt idx="0">
                  <c:v>2.719785714285714</c:v>
                </c:pt>
                <c:pt idx="1">
                  <c:v>2.9111742857142855</c:v>
                </c:pt>
                <c:pt idx="2">
                  <c:v>2.9739042857142857</c:v>
                </c:pt>
                <c:pt idx="3">
                  <c:v>2.9503742857142856</c:v>
                </c:pt>
                <c:pt idx="4" formatCode="#,##0">
                  <c:v>3.0058000000000002</c:v>
                </c:pt>
                <c:pt idx="5">
                  <c:v>2.8729171428571432</c:v>
                </c:pt>
                <c:pt idx="6">
                  <c:v>2.9442742857142856</c:v>
                </c:pt>
                <c:pt idx="7">
                  <c:v>3.0219400000000003</c:v>
                </c:pt>
                <c:pt idx="8">
                  <c:v>3.0703657142857144</c:v>
                </c:pt>
                <c:pt idx="9">
                  <c:v>3.3893857142857144</c:v>
                </c:pt>
              </c:numCache>
            </c:numRef>
          </c:val>
          <c:smooth val="0"/>
        </c:ser>
        <c:dLbls>
          <c:showLegendKey val="0"/>
          <c:showVal val="0"/>
          <c:showCatName val="0"/>
          <c:showSerName val="0"/>
          <c:showPercent val="0"/>
          <c:showBubbleSize val="0"/>
        </c:dLbls>
        <c:marker val="1"/>
        <c:smooth val="0"/>
        <c:axId val="199743744"/>
        <c:axId val="199741824"/>
      </c:lineChart>
      <c:catAx>
        <c:axId val="199737728"/>
        <c:scaling>
          <c:orientation val="minMax"/>
        </c:scaling>
        <c:delete val="0"/>
        <c:axPos val="b"/>
        <c:title>
          <c:tx>
            <c:rich>
              <a:bodyPr/>
              <a:lstStyle/>
              <a:p>
                <a:pPr>
                  <a:defRPr/>
                </a:pPr>
                <a:r>
                  <a:rPr lang="en-US"/>
                  <a:t>Income deciles, disposable income</a:t>
                </a:r>
              </a:p>
            </c:rich>
          </c:tx>
          <c:layout/>
          <c:overlay val="0"/>
        </c:title>
        <c:majorTickMark val="out"/>
        <c:minorTickMark val="none"/>
        <c:tickLblPos val="nextTo"/>
        <c:crossAx val="199739648"/>
        <c:crosses val="autoZero"/>
        <c:auto val="1"/>
        <c:lblAlgn val="ctr"/>
        <c:lblOffset val="100"/>
        <c:noMultiLvlLbl val="0"/>
      </c:catAx>
      <c:valAx>
        <c:axId val="199739648"/>
        <c:scaling>
          <c:orientation val="minMax"/>
          <c:min val="1900"/>
        </c:scaling>
        <c:delete val="0"/>
        <c:axPos val="l"/>
        <c:majorGridlines/>
        <c:title>
          <c:tx>
            <c:rich>
              <a:bodyPr rot="-5400000" vert="horz"/>
              <a:lstStyle/>
              <a:p>
                <a:pPr>
                  <a:defRPr/>
                </a:pPr>
                <a:r>
                  <a:rPr lang="en-US" dirty="0" smtClean="0"/>
                  <a:t>Average</a:t>
                </a:r>
                <a:r>
                  <a:rPr lang="en-US" baseline="0" dirty="0" smtClean="0"/>
                  <a:t> d</a:t>
                </a:r>
                <a:r>
                  <a:rPr lang="en-US" dirty="0" smtClean="0"/>
                  <a:t>aily </a:t>
                </a:r>
                <a:r>
                  <a:rPr lang="en-US" dirty="0"/>
                  <a:t>kcal </a:t>
                </a:r>
                <a:r>
                  <a:rPr lang="en-US" dirty="0" err="1"/>
                  <a:t>pp</a:t>
                </a:r>
                <a:endParaRPr lang="en-US" dirty="0"/>
              </a:p>
            </c:rich>
          </c:tx>
          <c:layout/>
          <c:overlay val="0"/>
        </c:title>
        <c:numFmt formatCode="General" sourceLinked="1"/>
        <c:majorTickMark val="out"/>
        <c:minorTickMark val="none"/>
        <c:tickLblPos val="nextTo"/>
        <c:crossAx val="199737728"/>
        <c:crosses val="autoZero"/>
        <c:crossBetween val="between"/>
      </c:valAx>
      <c:valAx>
        <c:axId val="199741824"/>
        <c:scaling>
          <c:orientation val="minMax"/>
          <c:min val="2"/>
        </c:scaling>
        <c:delete val="0"/>
        <c:axPos val="r"/>
        <c:title>
          <c:tx>
            <c:rich>
              <a:bodyPr rot="-5400000" vert="horz"/>
              <a:lstStyle/>
              <a:p>
                <a:pPr>
                  <a:defRPr/>
                </a:pPr>
                <a:r>
                  <a:rPr lang="en-US" dirty="0" smtClean="0"/>
                  <a:t>Average daily </a:t>
                </a:r>
                <a:r>
                  <a:rPr lang="en-US" dirty="0"/>
                  <a:t>expenditure </a:t>
                </a:r>
                <a:r>
                  <a:rPr lang="en-US" dirty="0" err="1"/>
                  <a:t>pp</a:t>
                </a:r>
                <a:r>
                  <a:rPr lang="en-US" dirty="0"/>
                  <a:t>, £</a:t>
                </a:r>
              </a:p>
            </c:rich>
          </c:tx>
          <c:layout>
            <c:manualLayout>
              <c:xMode val="edge"/>
              <c:yMode val="edge"/>
              <c:x val="0.95776377952755909"/>
              <c:y val="0.16705052493438322"/>
            </c:manualLayout>
          </c:layout>
          <c:overlay val="0"/>
        </c:title>
        <c:numFmt formatCode="General" sourceLinked="1"/>
        <c:majorTickMark val="out"/>
        <c:minorTickMark val="none"/>
        <c:tickLblPos val="nextTo"/>
        <c:crossAx val="199743744"/>
        <c:crosses val="max"/>
        <c:crossBetween val="between"/>
      </c:valAx>
      <c:catAx>
        <c:axId val="199743744"/>
        <c:scaling>
          <c:orientation val="minMax"/>
        </c:scaling>
        <c:delete val="1"/>
        <c:axPos val="b"/>
        <c:majorTickMark val="out"/>
        <c:minorTickMark val="none"/>
        <c:tickLblPos val="nextTo"/>
        <c:crossAx val="199741824"/>
        <c:crosses val="autoZero"/>
        <c:auto val="1"/>
        <c:lblAlgn val="ctr"/>
        <c:lblOffset val="100"/>
        <c:noMultiLvlLbl val="0"/>
      </c:catAx>
    </c:plotArea>
    <c:legend>
      <c:legendPos val="r"/>
      <c:layout>
        <c:manualLayout>
          <c:xMode val="edge"/>
          <c:yMode val="edge"/>
          <c:x val="0.16730424321959755"/>
          <c:y val="0.62886191309419659"/>
          <c:w val="0.44380686789151363"/>
          <c:h val="0.14968358121901426"/>
        </c:manualLayout>
      </c:layout>
      <c:overlay val="0"/>
    </c:legend>
    <c:plotVisOnly val="1"/>
    <c:dispBlanksAs val="span"/>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pPr>
              <a:defRPr/>
            </a:pPr>
            <a:endParaRPr lang="en-GB"/>
          </a:p>
        </p:txBody>
      </p:sp>
      <p:sp>
        <p:nvSpPr>
          <p:cNvPr id="20483" name="Rectangle 3"/>
          <p:cNvSpPr>
            <a:spLocks noGrp="1" noChangeArrowheads="1"/>
          </p:cNvSpPr>
          <p:nvPr>
            <p:ph type="dt" sz="quarter"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20484" name="Rectangle 4"/>
          <p:cNvSpPr>
            <a:spLocks noGrp="1" noChangeArrowheads="1"/>
          </p:cNvSpPr>
          <p:nvPr>
            <p:ph type="ftr" sz="quarter" idx="2"/>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pPr>
              <a:defRPr/>
            </a:pPr>
            <a:endParaRPr lang="en-GB"/>
          </a:p>
        </p:txBody>
      </p:sp>
      <p:sp>
        <p:nvSpPr>
          <p:cNvPr id="20485" name="Rectangle 5"/>
          <p:cNvSpPr>
            <a:spLocks noGrp="1" noChangeArrowheads="1"/>
          </p:cNvSpPr>
          <p:nvPr>
            <p:ph type="sldNum" sz="quarter" idx="3"/>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0A96F1E3-FA6B-4393-8A36-C5072B24541C}" type="slidenum">
              <a:rPr lang="en-GB"/>
              <a:pPr>
                <a:defRPr/>
              </a:pPr>
              <a:t>‹#›</a:t>
            </a:fld>
            <a:endParaRPr lang="en-GB"/>
          </a:p>
        </p:txBody>
      </p:sp>
    </p:spTree>
    <p:extLst>
      <p:ext uri="{BB962C8B-B14F-4D97-AF65-F5344CB8AC3E}">
        <p14:creationId xmlns:p14="http://schemas.microsoft.com/office/powerpoint/2010/main" val="32882457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45659" cy="496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pPr>
              <a:defRPr/>
            </a:pPr>
            <a:endParaRPr lang="en-GB"/>
          </a:p>
        </p:txBody>
      </p:sp>
      <p:sp>
        <p:nvSpPr>
          <p:cNvPr id="6147" name="Rectangle 3"/>
          <p:cNvSpPr>
            <a:spLocks noGrp="1" noChangeArrowheads="1"/>
          </p:cNvSpPr>
          <p:nvPr>
            <p:ph type="dt" idx="1"/>
          </p:nvPr>
        </p:nvSpPr>
        <p:spPr bwMode="auto">
          <a:xfrm>
            <a:off x="3852016" y="0"/>
            <a:ext cx="2945659" cy="496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27652" name="Rectangle 4"/>
          <p:cNvSpPr>
            <a:spLocks noGrp="1" noRot="1" noChangeAspect="1" noChangeArrowheads="1" noTextEdit="1"/>
          </p:cNvSpPr>
          <p:nvPr>
            <p:ph type="sldImg" idx="2"/>
          </p:nvPr>
        </p:nvSpPr>
        <p:spPr bwMode="auto">
          <a:xfrm>
            <a:off x="912813" y="744538"/>
            <a:ext cx="4972050"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906357" y="4715153"/>
            <a:ext cx="4984962" cy="44669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150" name="Rectangle 6"/>
          <p:cNvSpPr>
            <a:spLocks noGrp="1" noChangeArrowheads="1"/>
          </p:cNvSpPr>
          <p:nvPr>
            <p:ph type="ftr" sz="quarter" idx="4"/>
          </p:nvPr>
        </p:nvSpPr>
        <p:spPr bwMode="auto">
          <a:xfrm>
            <a:off x="0" y="9430306"/>
            <a:ext cx="2945659" cy="496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pPr>
              <a:defRPr/>
            </a:pPr>
            <a:endParaRPr lang="en-GB"/>
          </a:p>
        </p:txBody>
      </p:sp>
      <p:sp>
        <p:nvSpPr>
          <p:cNvPr id="6151" name="Rectangle 7"/>
          <p:cNvSpPr>
            <a:spLocks noGrp="1" noChangeArrowheads="1"/>
          </p:cNvSpPr>
          <p:nvPr>
            <p:ph type="sldNum" sz="quarter" idx="5"/>
          </p:nvPr>
        </p:nvSpPr>
        <p:spPr bwMode="auto">
          <a:xfrm>
            <a:off x="3852016" y="9430306"/>
            <a:ext cx="2945659" cy="496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C51116C8-4A55-4B4B-B5C4-DBF7A47DBC91}" type="slidenum">
              <a:rPr lang="en-GB"/>
              <a:pPr>
                <a:defRPr/>
              </a:pPr>
              <a:t>‹#›</a:t>
            </a:fld>
            <a:endParaRPr lang="en-GB"/>
          </a:p>
        </p:txBody>
      </p:sp>
    </p:spTree>
    <p:extLst>
      <p:ext uri="{BB962C8B-B14F-4D97-AF65-F5344CB8AC3E}">
        <p14:creationId xmlns:p14="http://schemas.microsoft.com/office/powerpoint/2010/main" val="29664085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defRPr sz="600">
                <a:solidFill>
                  <a:schemeClr val="tx1"/>
                </a:solidFill>
                <a:latin typeface="Lucida Sans" pitchFamily="34" charset="0"/>
                <a:ea typeface="ＭＳ Ｐゴシック" pitchFamily="34" charset="-128"/>
              </a:defRPr>
            </a:lvl1pPr>
            <a:lvl2pPr marL="742950" indent="-285750">
              <a:defRPr sz="600">
                <a:solidFill>
                  <a:schemeClr val="tx1"/>
                </a:solidFill>
                <a:latin typeface="Lucida Sans" pitchFamily="34" charset="0"/>
                <a:ea typeface="ＭＳ Ｐゴシック" pitchFamily="34" charset="-128"/>
              </a:defRPr>
            </a:lvl2pPr>
            <a:lvl3pPr marL="1143000" indent="-228600">
              <a:defRPr sz="600">
                <a:solidFill>
                  <a:schemeClr val="tx1"/>
                </a:solidFill>
                <a:latin typeface="Lucida Sans" pitchFamily="34" charset="0"/>
                <a:ea typeface="ＭＳ Ｐゴシック" pitchFamily="34" charset="-128"/>
              </a:defRPr>
            </a:lvl3pPr>
            <a:lvl4pPr marL="1600200" indent="-228600">
              <a:defRPr sz="600">
                <a:solidFill>
                  <a:schemeClr val="tx1"/>
                </a:solidFill>
                <a:latin typeface="Lucida Sans" pitchFamily="34" charset="0"/>
                <a:ea typeface="ＭＳ Ｐゴシック" pitchFamily="34" charset="-128"/>
              </a:defRPr>
            </a:lvl4pPr>
            <a:lvl5pPr marL="2057400" indent="-228600">
              <a:defRPr sz="600">
                <a:solidFill>
                  <a:schemeClr val="tx1"/>
                </a:solidFill>
                <a:latin typeface="Lucida Sans" pitchFamily="34" charset="0"/>
                <a:ea typeface="ＭＳ Ｐゴシック" pitchFamily="34" charset="-128"/>
              </a:defRPr>
            </a:lvl5pPr>
            <a:lvl6pPr marL="2514600" indent="-228600" algn="ctr" eaLnBrk="0" fontAlgn="base" hangingPunct="0">
              <a:spcBef>
                <a:spcPct val="0"/>
              </a:spcBef>
              <a:spcAft>
                <a:spcPct val="0"/>
              </a:spcAft>
              <a:defRPr sz="600">
                <a:solidFill>
                  <a:schemeClr val="tx1"/>
                </a:solidFill>
                <a:latin typeface="Lucida Sans" pitchFamily="34" charset="0"/>
                <a:ea typeface="ＭＳ Ｐゴシック" pitchFamily="34" charset="-128"/>
              </a:defRPr>
            </a:lvl6pPr>
            <a:lvl7pPr marL="2971800" indent="-228600" algn="ctr" eaLnBrk="0" fontAlgn="base" hangingPunct="0">
              <a:spcBef>
                <a:spcPct val="0"/>
              </a:spcBef>
              <a:spcAft>
                <a:spcPct val="0"/>
              </a:spcAft>
              <a:defRPr sz="600">
                <a:solidFill>
                  <a:schemeClr val="tx1"/>
                </a:solidFill>
                <a:latin typeface="Lucida Sans" pitchFamily="34" charset="0"/>
                <a:ea typeface="ＭＳ Ｐゴシック" pitchFamily="34" charset="-128"/>
              </a:defRPr>
            </a:lvl7pPr>
            <a:lvl8pPr marL="3429000" indent="-228600" algn="ctr" eaLnBrk="0" fontAlgn="base" hangingPunct="0">
              <a:spcBef>
                <a:spcPct val="0"/>
              </a:spcBef>
              <a:spcAft>
                <a:spcPct val="0"/>
              </a:spcAft>
              <a:defRPr sz="600">
                <a:solidFill>
                  <a:schemeClr val="tx1"/>
                </a:solidFill>
                <a:latin typeface="Lucida Sans" pitchFamily="34" charset="0"/>
                <a:ea typeface="ＭＳ Ｐゴシック" pitchFamily="34" charset="-128"/>
              </a:defRPr>
            </a:lvl8pPr>
            <a:lvl9pPr marL="3886200" indent="-228600" algn="ctr" eaLnBrk="0" fontAlgn="base" hangingPunct="0">
              <a:spcBef>
                <a:spcPct val="0"/>
              </a:spcBef>
              <a:spcAft>
                <a:spcPct val="0"/>
              </a:spcAft>
              <a:defRPr sz="600">
                <a:solidFill>
                  <a:schemeClr val="tx1"/>
                </a:solidFill>
                <a:latin typeface="Lucida Sans" pitchFamily="34" charset="0"/>
                <a:ea typeface="ＭＳ Ｐゴシック" pitchFamily="34" charset="-128"/>
              </a:defRPr>
            </a:lvl9pPr>
          </a:lstStyle>
          <a:p>
            <a:fld id="{1E36DE45-E660-4FA1-9E0D-BB1D236B2A48}" type="slidenum">
              <a:rPr lang="en-GB" sz="1200" smtClean="0">
                <a:latin typeface="Arial" charset="0"/>
              </a:rPr>
              <a:pPr/>
              <a:t>1</a:t>
            </a:fld>
            <a:endParaRPr lang="en-GB" sz="1200" smtClean="0">
              <a:latin typeface="Arial"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51116C8-4A55-4B4B-B5C4-DBF7A47DBC91}" type="slidenum">
              <a:rPr lang="en-GB" smtClean="0"/>
              <a:pPr>
                <a:defRPr/>
              </a:pPr>
              <a:t>10</a:t>
            </a:fld>
            <a:endParaRPr lang="en-GB"/>
          </a:p>
        </p:txBody>
      </p:sp>
    </p:spTree>
    <p:extLst>
      <p:ext uri="{BB962C8B-B14F-4D97-AF65-F5344CB8AC3E}">
        <p14:creationId xmlns:p14="http://schemas.microsoft.com/office/powerpoint/2010/main" val="16071939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51116C8-4A55-4B4B-B5C4-DBF7A47DBC91}" type="slidenum">
              <a:rPr lang="en-GB" smtClean="0"/>
              <a:pPr>
                <a:defRPr/>
              </a:pPr>
              <a:t>11</a:t>
            </a:fld>
            <a:endParaRPr lang="en-GB"/>
          </a:p>
        </p:txBody>
      </p:sp>
    </p:spTree>
    <p:extLst>
      <p:ext uri="{BB962C8B-B14F-4D97-AF65-F5344CB8AC3E}">
        <p14:creationId xmlns:p14="http://schemas.microsoft.com/office/powerpoint/2010/main" val="36794887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51116C8-4A55-4B4B-B5C4-DBF7A47DBC91}" type="slidenum">
              <a:rPr lang="en-GB" smtClean="0"/>
              <a:pPr>
                <a:defRPr/>
              </a:pPr>
              <a:t>12</a:t>
            </a:fld>
            <a:endParaRPr lang="en-GB"/>
          </a:p>
        </p:txBody>
      </p:sp>
    </p:spTree>
    <p:extLst>
      <p:ext uri="{BB962C8B-B14F-4D97-AF65-F5344CB8AC3E}">
        <p14:creationId xmlns:p14="http://schemas.microsoft.com/office/powerpoint/2010/main" val="1978935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51116C8-4A55-4B4B-B5C4-DBF7A47DBC91}" type="slidenum">
              <a:rPr lang="en-GB" smtClean="0"/>
              <a:pPr>
                <a:defRPr/>
              </a:pPr>
              <a:t>14</a:t>
            </a:fld>
            <a:endParaRPr lang="en-GB"/>
          </a:p>
        </p:txBody>
      </p:sp>
    </p:spTree>
    <p:extLst>
      <p:ext uri="{BB962C8B-B14F-4D97-AF65-F5344CB8AC3E}">
        <p14:creationId xmlns:p14="http://schemas.microsoft.com/office/powerpoint/2010/main" val="4484893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51116C8-4A55-4B4B-B5C4-DBF7A47DBC91}" type="slidenum">
              <a:rPr lang="en-GB" smtClean="0"/>
              <a:pPr>
                <a:defRPr/>
              </a:pPr>
              <a:t>15</a:t>
            </a:fld>
            <a:endParaRPr lang="en-GB"/>
          </a:p>
        </p:txBody>
      </p:sp>
    </p:spTree>
    <p:extLst>
      <p:ext uri="{BB962C8B-B14F-4D97-AF65-F5344CB8AC3E}">
        <p14:creationId xmlns:p14="http://schemas.microsoft.com/office/powerpoint/2010/main" val="41046279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51116C8-4A55-4B4B-B5C4-DBF7A47DBC91}" type="slidenum">
              <a:rPr lang="en-GB" smtClean="0"/>
              <a:pPr>
                <a:defRPr/>
              </a:pPr>
              <a:t>16</a:t>
            </a:fld>
            <a:endParaRPr lang="en-GB"/>
          </a:p>
        </p:txBody>
      </p:sp>
    </p:spTree>
    <p:extLst>
      <p:ext uri="{BB962C8B-B14F-4D97-AF65-F5344CB8AC3E}">
        <p14:creationId xmlns:p14="http://schemas.microsoft.com/office/powerpoint/2010/main" val="3026505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p:spPr>
        <p:txBody>
          <a:bodyPr/>
          <a:lstStyle/>
          <a:p>
            <a:endParaRPr lang="en-GB" dirty="0" smtClean="0"/>
          </a:p>
        </p:txBody>
      </p:sp>
      <p:sp>
        <p:nvSpPr>
          <p:cNvPr id="44036" name="Slide Number Placeholder 3"/>
          <p:cNvSpPr>
            <a:spLocks noGrp="1"/>
          </p:cNvSpPr>
          <p:nvPr>
            <p:ph type="sldNum" sz="quarter" idx="5"/>
          </p:nvPr>
        </p:nvSpPr>
        <p:spPr>
          <a:noFill/>
        </p:spPr>
        <p:txBody>
          <a:bodyPr/>
          <a:lstStyle>
            <a:lvl1pPr>
              <a:defRPr sz="600">
                <a:solidFill>
                  <a:schemeClr val="tx1"/>
                </a:solidFill>
                <a:latin typeface="Lucida Sans" pitchFamily="34" charset="0"/>
                <a:ea typeface="ＭＳ Ｐゴシック" pitchFamily="34" charset="-128"/>
              </a:defRPr>
            </a:lvl1pPr>
            <a:lvl2pPr marL="742950" indent="-285750">
              <a:defRPr sz="600">
                <a:solidFill>
                  <a:schemeClr val="tx1"/>
                </a:solidFill>
                <a:latin typeface="Lucida Sans" pitchFamily="34" charset="0"/>
                <a:ea typeface="ＭＳ Ｐゴシック" pitchFamily="34" charset="-128"/>
              </a:defRPr>
            </a:lvl2pPr>
            <a:lvl3pPr marL="1143000" indent="-228600">
              <a:defRPr sz="600">
                <a:solidFill>
                  <a:schemeClr val="tx1"/>
                </a:solidFill>
                <a:latin typeface="Lucida Sans" pitchFamily="34" charset="0"/>
                <a:ea typeface="ＭＳ Ｐゴシック" pitchFamily="34" charset="-128"/>
              </a:defRPr>
            </a:lvl3pPr>
            <a:lvl4pPr marL="1600200" indent="-228600">
              <a:defRPr sz="600">
                <a:solidFill>
                  <a:schemeClr val="tx1"/>
                </a:solidFill>
                <a:latin typeface="Lucida Sans" pitchFamily="34" charset="0"/>
                <a:ea typeface="ＭＳ Ｐゴシック" pitchFamily="34" charset="-128"/>
              </a:defRPr>
            </a:lvl4pPr>
            <a:lvl5pPr marL="2057400" indent="-228600">
              <a:defRPr sz="600">
                <a:solidFill>
                  <a:schemeClr val="tx1"/>
                </a:solidFill>
                <a:latin typeface="Lucida Sans" pitchFamily="34" charset="0"/>
                <a:ea typeface="ＭＳ Ｐゴシック" pitchFamily="34" charset="-128"/>
              </a:defRPr>
            </a:lvl5pPr>
            <a:lvl6pPr marL="2514600" indent="-228600" algn="ctr" eaLnBrk="0" fontAlgn="base" hangingPunct="0">
              <a:spcBef>
                <a:spcPct val="0"/>
              </a:spcBef>
              <a:spcAft>
                <a:spcPct val="0"/>
              </a:spcAft>
              <a:defRPr sz="600">
                <a:solidFill>
                  <a:schemeClr val="tx1"/>
                </a:solidFill>
                <a:latin typeface="Lucida Sans" pitchFamily="34" charset="0"/>
                <a:ea typeface="ＭＳ Ｐゴシック" pitchFamily="34" charset="-128"/>
              </a:defRPr>
            </a:lvl6pPr>
            <a:lvl7pPr marL="2971800" indent="-228600" algn="ctr" eaLnBrk="0" fontAlgn="base" hangingPunct="0">
              <a:spcBef>
                <a:spcPct val="0"/>
              </a:spcBef>
              <a:spcAft>
                <a:spcPct val="0"/>
              </a:spcAft>
              <a:defRPr sz="600">
                <a:solidFill>
                  <a:schemeClr val="tx1"/>
                </a:solidFill>
                <a:latin typeface="Lucida Sans" pitchFamily="34" charset="0"/>
                <a:ea typeface="ＭＳ Ｐゴシック" pitchFamily="34" charset="-128"/>
              </a:defRPr>
            </a:lvl7pPr>
            <a:lvl8pPr marL="3429000" indent="-228600" algn="ctr" eaLnBrk="0" fontAlgn="base" hangingPunct="0">
              <a:spcBef>
                <a:spcPct val="0"/>
              </a:spcBef>
              <a:spcAft>
                <a:spcPct val="0"/>
              </a:spcAft>
              <a:defRPr sz="600">
                <a:solidFill>
                  <a:schemeClr val="tx1"/>
                </a:solidFill>
                <a:latin typeface="Lucida Sans" pitchFamily="34" charset="0"/>
                <a:ea typeface="ＭＳ Ｐゴシック" pitchFamily="34" charset="-128"/>
              </a:defRPr>
            </a:lvl8pPr>
            <a:lvl9pPr marL="3886200" indent="-228600" algn="ctr" eaLnBrk="0" fontAlgn="base" hangingPunct="0">
              <a:spcBef>
                <a:spcPct val="0"/>
              </a:spcBef>
              <a:spcAft>
                <a:spcPct val="0"/>
              </a:spcAft>
              <a:defRPr sz="600">
                <a:solidFill>
                  <a:schemeClr val="tx1"/>
                </a:solidFill>
                <a:latin typeface="Lucida Sans" pitchFamily="34" charset="0"/>
                <a:ea typeface="ＭＳ Ｐゴシック" pitchFamily="34" charset="-128"/>
              </a:defRPr>
            </a:lvl9pPr>
          </a:lstStyle>
          <a:p>
            <a:fld id="{DF326FC9-5150-49A3-A3F1-2C38125D9789}" type="slidenum">
              <a:rPr lang="en-GB" sz="1200" smtClean="0">
                <a:latin typeface="Arial" charset="0"/>
              </a:rPr>
              <a:pPr/>
              <a:t>17</a:t>
            </a:fld>
            <a:endParaRPr lang="en-GB" sz="1200"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p:spPr>
        <p:txBody>
          <a:bodyPr/>
          <a:lstStyle/>
          <a:p>
            <a:endParaRPr lang="en-GB" dirty="0" smtClean="0"/>
          </a:p>
        </p:txBody>
      </p:sp>
      <p:sp>
        <p:nvSpPr>
          <p:cNvPr id="29700" name="Slide Number Placeholder 3"/>
          <p:cNvSpPr>
            <a:spLocks noGrp="1"/>
          </p:cNvSpPr>
          <p:nvPr>
            <p:ph type="sldNum" sz="quarter" idx="5"/>
          </p:nvPr>
        </p:nvSpPr>
        <p:spPr>
          <a:noFill/>
        </p:spPr>
        <p:txBody>
          <a:bodyPr/>
          <a:lstStyle>
            <a:lvl1pPr>
              <a:defRPr sz="600">
                <a:solidFill>
                  <a:schemeClr val="tx1"/>
                </a:solidFill>
                <a:latin typeface="Lucida Sans" pitchFamily="34" charset="0"/>
                <a:ea typeface="ＭＳ Ｐゴシック" pitchFamily="34" charset="-128"/>
              </a:defRPr>
            </a:lvl1pPr>
            <a:lvl2pPr marL="742950" indent="-285750">
              <a:defRPr sz="600">
                <a:solidFill>
                  <a:schemeClr val="tx1"/>
                </a:solidFill>
                <a:latin typeface="Lucida Sans" pitchFamily="34" charset="0"/>
                <a:ea typeface="ＭＳ Ｐゴシック" pitchFamily="34" charset="-128"/>
              </a:defRPr>
            </a:lvl2pPr>
            <a:lvl3pPr marL="1143000" indent="-228600">
              <a:defRPr sz="600">
                <a:solidFill>
                  <a:schemeClr val="tx1"/>
                </a:solidFill>
                <a:latin typeface="Lucida Sans" pitchFamily="34" charset="0"/>
                <a:ea typeface="ＭＳ Ｐゴシック" pitchFamily="34" charset="-128"/>
              </a:defRPr>
            </a:lvl3pPr>
            <a:lvl4pPr marL="1600200" indent="-228600">
              <a:defRPr sz="600">
                <a:solidFill>
                  <a:schemeClr val="tx1"/>
                </a:solidFill>
                <a:latin typeface="Lucida Sans" pitchFamily="34" charset="0"/>
                <a:ea typeface="ＭＳ Ｐゴシック" pitchFamily="34" charset="-128"/>
              </a:defRPr>
            </a:lvl4pPr>
            <a:lvl5pPr marL="2057400" indent="-228600">
              <a:defRPr sz="600">
                <a:solidFill>
                  <a:schemeClr val="tx1"/>
                </a:solidFill>
                <a:latin typeface="Lucida Sans" pitchFamily="34" charset="0"/>
                <a:ea typeface="ＭＳ Ｐゴシック" pitchFamily="34" charset="-128"/>
              </a:defRPr>
            </a:lvl5pPr>
            <a:lvl6pPr marL="2514600" indent="-228600" algn="ctr" eaLnBrk="0" fontAlgn="base" hangingPunct="0">
              <a:spcBef>
                <a:spcPct val="0"/>
              </a:spcBef>
              <a:spcAft>
                <a:spcPct val="0"/>
              </a:spcAft>
              <a:defRPr sz="600">
                <a:solidFill>
                  <a:schemeClr val="tx1"/>
                </a:solidFill>
                <a:latin typeface="Lucida Sans" pitchFamily="34" charset="0"/>
                <a:ea typeface="ＭＳ Ｐゴシック" pitchFamily="34" charset="-128"/>
              </a:defRPr>
            </a:lvl6pPr>
            <a:lvl7pPr marL="2971800" indent="-228600" algn="ctr" eaLnBrk="0" fontAlgn="base" hangingPunct="0">
              <a:spcBef>
                <a:spcPct val="0"/>
              </a:spcBef>
              <a:spcAft>
                <a:spcPct val="0"/>
              </a:spcAft>
              <a:defRPr sz="600">
                <a:solidFill>
                  <a:schemeClr val="tx1"/>
                </a:solidFill>
                <a:latin typeface="Lucida Sans" pitchFamily="34" charset="0"/>
                <a:ea typeface="ＭＳ Ｐゴシック" pitchFamily="34" charset="-128"/>
              </a:defRPr>
            </a:lvl7pPr>
            <a:lvl8pPr marL="3429000" indent="-228600" algn="ctr" eaLnBrk="0" fontAlgn="base" hangingPunct="0">
              <a:spcBef>
                <a:spcPct val="0"/>
              </a:spcBef>
              <a:spcAft>
                <a:spcPct val="0"/>
              </a:spcAft>
              <a:defRPr sz="600">
                <a:solidFill>
                  <a:schemeClr val="tx1"/>
                </a:solidFill>
                <a:latin typeface="Lucida Sans" pitchFamily="34" charset="0"/>
                <a:ea typeface="ＭＳ Ｐゴシック" pitchFamily="34" charset="-128"/>
              </a:defRPr>
            </a:lvl8pPr>
            <a:lvl9pPr marL="3886200" indent="-228600" algn="ctr" eaLnBrk="0" fontAlgn="base" hangingPunct="0">
              <a:spcBef>
                <a:spcPct val="0"/>
              </a:spcBef>
              <a:spcAft>
                <a:spcPct val="0"/>
              </a:spcAft>
              <a:defRPr sz="600">
                <a:solidFill>
                  <a:schemeClr val="tx1"/>
                </a:solidFill>
                <a:latin typeface="Lucida Sans" pitchFamily="34" charset="0"/>
                <a:ea typeface="ＭＳ Ｐゴシック" pitchFamily="34" charset="-128"/>
              </a:defRPr>
            </a:lvl9pPr>
          </a:lstStyle>
          <a:p>
            <a:fld id="{8253E322-5D89-4FA5-A20E-393085380515}" type="slidenum">
              <a:rPr lang="en-GB" sz="1200" smtClean="0">
                <a:latin typeface="Arial" charset="0"/>
              </a:rPr>
              <a:pPr/>
              <a:t>2</a:t>
            </a:fld>
            <a:endParaRPr lang="en-GB" sz="1200"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51116C8-4A55-4B4B-B5C4-DBF7A47DBC91}" type="slidenum">
              <a:rPr lang="en-GB" smtClean="0"/>
              <a:pPr>
                <a:defRPr/>
              </a:pPr>
              <a:t>3</a:t>
            </a:fld>
            <a:endParaRPr lang="en-GB"/>
          </a:p>
        </p:txBody>
      </p:sp>
    </p:spTree>
    <p:extLst>
      <p:ext uri="{BB962C8B-B14F-4D97-AF65-F5344CB8AC3E}">
        <p14:creationId xmlns:p14="http://schemas.microsoft.com/office/powerpoint/2010/main" val="3056593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p:spPr>
        <p:txBody>
          <a:bodyPr/>
          <a:lstStyle/>
          <a:p>
            <a:endParaRPr lang="en-GB" dirty="0" smtClean="0"/>
          </a:p>
        </p:txBody>
      </p:sp>
      <p:sp>
        <p:nvSpPr>
          <p:cNvPr id="31748" name="Slide Number Placeholder 3"/>
          <p:cNvSpPr>
            <a:spLocks noGrp="1"/>
          </p:cNvSpPr>
          <p:nvPr>
            <p:ph type="sldNum" sz="quarter" idx="5"/>
          </p:nvPr>
        </p:nvSpPr>
        <p:spPr>
          <a:noFill/>
        </p:spPr>
        <p:txBody>
          <a:bodyPr/>
          <a:lstStyle>
            <a:lvl1pPr>
              <a:defRPr sz="600">
                <a:solidFill>
                  <a:schemeClr val="tx1"/>
                </a:solidFill>
                <a:latin typeface="Lucida Sans" pitchFamily="34" charset="0"/>
                <a:ea typeface="ＭＳ Ｐゴシック" pitchFamily="34" charset="-128"/>
              </a:defRPr>
            </a:lvl1pPr>
            <a:lvl2pPr marL="742950" indent="-285750">
              <a:defRPr sz="600">
                <a:solidFill>
                  <a:schemeClr val="tx1"/>
                </a:solidFill>
                <a:latin typeface="Lucida Sans" pitchFamily="34" charset="0"/>
                <a:ea typeface="ＭＳ Ｐゴシック" pitchFamily="34" charset="-128"/>
              </a:defRPr>
            </a:lvl2pPr>
            <a:lvl3pPr marL="1143000" indent="-228600">
              <a:defRPr sz="600">
                <a:solidFill>
                  <a:schemeClr val="tx1"/>
                </a:solidFill>
                <a:latin typeface="Lucida Sans" pitchFamily="34" charset="0"/>
                <a:ea typeface="ＭＳ Ｐゴシック" pitchFamily="34" charset="-128"/>
              </a:defRPr>
            </a:lvl3pPr>
            <a:lvl4pPr marL="1600200" indent="-228600">
              <a:defRPr sz="600">
                <a:solidFill>
                  <a:schemeClr val="tx1"/>
                </a:solidFill>
                <a:latin typeface="Lucida Sans" pitchFamily="34" charset="0"/>
                <a:ea typeface="ＭＳ Ｐゴシック" pitchFamily="34" charset="-128"/>
              </a:defRPr>
            </a:lvl4pPr>
            <a:lvl5pPr marL="2057400" indent="-228600">
              <a:defRPr sz="600">
                <a:solidFill>
                  <a:schemeClr val="tx1"/>
                </a:solidFill>
                <a:latin typeface="Lucida Sans" pitchFamily="34" charset="0"/>
                <a:ea typeface="ＭＳ Ｐゴシック" pitchFamily="34" charset="-128"/>
              </a:defRPr>
            </a:lvl5pPr>
            <a:lvl6pPr marL="2514600" indent="-228600" algn="ctr" eaLnBrk="0" fontAlgn="base" hangingPunct="0">
              <a:spcBef>
                <a:spcPct val="0"/>
              </a:spcBef>
              <a:spcAft>
                <a:spcPct val="0"/>
              </a:spcAft>
              <a:defRPr sz="600">
                <a:solidFill>
                  <a:schemeClr val="tx1"/>
                </a:solidFill>
                <a:latin typeface="Lucida Sans" pitchFamily="34" charset="0"/>
                <a:ea typeface="ＭＳ Ｐゴシック" pitchFamily="34" charset="-128"/>
              </a:defRPr>
            </a:lvl6pPr>
            <a:lvl7pPr marL="2971800" indent="-228600" algn="ctr" eaLnBrk="0" fontAlgn="base" hangingPunct="0">
              <a:spcBef>
                <a:spcPct val="0"/>
              </a:spcBef>
              <a:spcAft>
                <a:spcPct val="0"/>
              </a:spcAft>
              <a:defRPr sz="600">
                <a:solidFill>
                  <a:schemeClr val="tx1"/>
                </a:solidFill>
                <a:latin typeface="Lucida Sans" pitchFamily="34" charset="0"/>
                <a:ea typeface="ＭＳ Ｐゴシック" pitchFamily="34" charset="-128"/>
              </a:defRPr>
            </a:lvl7pPr>
            <a:lvl8pPr marL="3429000" indent="-228600" algn="ctr" eaLnBrk="0" fontAlgn="base" hangingPunct="0">
              <a:spcBef>
                <a:spcPct val="0"/>
              </a:spcBef>
              <a:spcAft>
                <a:spcPct val="0"/>
              </a:spcAft>
              <a:defRPr sz="600">
                <a:solidFill>
                  <a:schemeClr val="tx1"/>
                </a:solidFill>
                <a:latin typeface="Lucida Sans" pitchFamily="34" charset="0"/>
                <a:ea typeface="ＭＳ Ｐゴシック" pitchFamily="34" charset="-128"/>
              </a:defRPr>
            </a:lvl8pPr>
            <a:lvl9pPr marL="3886200" indent="-228600" algn="ctr" eaLnBrk="0" fontAlgn="base" hangingPunct="0">
              <a:spcBef>
                <a:spcPct val="0"/>
              </a:spcBef>
              <a:spcAft>
                <a:spcPct val="0"/>
              </a:spcAft>
              <a:defRPr sz="600">
                <a:solidFill>
                  <a:schemeClr val="tx1"/>
                </a:solidFill>
                <a:latin typeface="Lucida Sans" pitchFamily="34" charset="0"/>
                <a:ea typeface="ＭＳ Ｐゴシック" pitchFamily="34" charset="-128"/>
              </a:defRPr>
            </a:lvl9pPr>
          </a:lstStyle>
          <a:p>
            <a:fld id="{DF698A90-AEAF-4EC7-9167-4CEDC505EF9C}" type="slidenum">
              <a:rPr lang="en-GB" sz="1200" smtClean="0">
                <a:latin typeface="Arial" charset="0"/>
              </a:rPr>
              <a:pPr/>
              <a:t>4</a:t>
            </a:fld>
            <a:endParaRPr lang="en-GB" sz="1200"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GB" dirty="0"/>
          </a:p>
        </p:txBody>
      </p:sp>
      <p:sp>
        <p:nvSpPr>
          <p:cNvPr id="4" name="Slide Number Placeholder 3"/>
          <p:cNvSpPr>
            <a:spLocks noGrp="1"/>
          </p:cNvSpPr>
          <p:nvPr>
            <p:ph type="sldNum" sz="quarter" idx="10"/>
          </p:nvPr>
        </p:nvSpPr>
        <p:spPr/>
        <p:txBody>
          <a:bodyPr/>
          <a:lstStyle/>
          <a:p>
            <a:pPr>
              <a:defRPr/>
            </a:pPr>
            <a:fld id="{C51116C8-4A55-4B4B-B5C4-DBF7A47DBC91}" type="slidenum">
              <a:rPr lang="en-GB" smtClean="0"/>
              <a:pPr>
                <a:defRPr/>
              </a:pPr>
              <a:t>5</a:t>
            </a:fld>
            <a:endParaRPr lang="en-GB"/>
          </a:p>
        </p:txBody>
      </p:sp>
    </p:spTree>
    <p:extLst>
      <p:ext uri="{BB962C8B-B14F-4D97-AF65-F5344CB8AC3E}">
        <p14:creationId xmlns:p14="http://schemas.microsoft.com/office/powerpoint/2010/main" val="7694359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p:spPr>
        <p:txBody>
          <a:bodyPr/>
          <a:lstStyle/>
          <a:p>
            <a:endParaRPr lang="en-GB" dirty="0" smtClean="0"/>
          </a:p>
        </p:txBody>
      </p:sp>
      <p:sp>
        <p:nvSpPr>
          <p:cNvPr id="34820" name="Slide Number Placeholder 3"/>
          <p:cNvSpPr>
            <a:spLocks noGrp="1"/>
          </p:cNvSpPr>
          <p:nvPr>
            <p:ph type="sldNum" sz="quarter" idx="5"/>
          </p:nvPr>
        </p:nvSpPr>
        <p:spPr>
          <a:noFill/>
        </p:spPr>
        <p:txBody>
          <a:bodyPr/>
          <a:lstStyle>
            <a:lvl1pPr>
              <a:defRPr sz="600">
                <a:solidFill>
                  <a:schemeClr val="tx1"/>
                </a:solidFill>
                <a:latin typeface="Lucida Sans" pitchFamily="34" charset="0"/>
                <a:ea typeface="ＭＳ Ｐゴシック" pitchFamily="34" charset="-128"/>
              </a:defRPr>
            </a:lvl1pPr>
            <a:lvl2pPr marL="742950" indent="-285750">
              <a:defRPr sz="600">
                <a:solidFill>
                  <a:schemeClr val="tx1"/>
                </a:solidFill>
                <a:latin typeface="Lucida Sans" pitchFamily="34" charset="0"/>
                <a:ea typeface="ＭＳ Ｐゴシック" pitchFamily="34" charset="-128"/>
              </a:defRPr>
            </a:lvl2pPr>
            <a:lvl3pPr marL="1143000" indent="-228600">
              <a:defRPr sz="600">
                <a:solidFill>
                  <a:schemeClr val="tx1"/>
                </a:solidFill>
                <a:latin typeface="Lucida Sans" pitchFamily="34" charset="0"/>
                <a:ea typeface="ＭＳ Ｐゴシック" pitchFamily="34" charset="-128"/>
              </a:defRPr>
            </a:lvl3pPr>
            <a:lvl4pPr marL="1600200" indent="-228600">
              <a:defRPr sz="600">
                <a:solidFill>
                  <a:schemeClr val="tx1"/>
                </a:solidFill>
                <a:latin typeface="Lucida Sans" pitchFamily="34" charset="0"/>
                <a:ea typeface="ＭＳ Ｐゴシック" pitchFamily="34" charset="-128"/>
              </a:defRPr>
            </a:lvl4pPr>
            <a:lvl5pPr marL="2057400" indent="-228600">
              <a:defRPr sz="600">
                <a:solidFill>
                  <a:schemeClr val="tx1"/>
                </a:solidFill>
                <a:latin typeface="Lucida Sans" pitchFamily="34" charset="0"/>
                <a:ea typeface="ＭＳ Ｐゴシック" pitchFamily="34" charset="-128"/>
              </a:defRPr>
            </a:lvl5pPr>
            <a:lvl6pPr marL="2514600" indent="-228600" algn="ctr" eaLnBrk="0" fontAlgn="base" hangingPunct="0">
              <a:spcBef>
                <a:spcPct val="0"/>
              </a:spcBef>
              <a:spcAft>
                <a:spcPct val="0"/>
              </a:spcAft>
              <a:defRPr sz="600">
                <a:solidFill>
                  <a:schemeClr val="tx1"/>
                </a:solidFill>
                <a:latin typeface="Lucida Sans" pitchFamily="34" charset="0"/>
                <a:ea typeface="ＭＳ Ｐゴシック" pitchFamily="34" charset="-128"/>
              </a:defRPr>
            </a:lvl6pPr>
            <a:lvl7pPr marL="2971800" indent="-228600" algn="ctr" eaLnBrk="0" fontAlgn="base" hangingPunct="0">
              <a:spcBef>
                <a:spcPct val="0"/>
              </a:spcBef>
              <a:spcAft>
                <a:spcPct val="0"/>
              </a:spcAft>
              <a:defRPr sz="600">
                <a:solidFill>
                  <a:schemeClr val="tx1"/>
                </a:solidFill>
                <a:latin typeface="Lucida Sans" pitchFamily="34" charset="0"/>
                <a:ea typeface="ＭＳ Ｐゴシック" pitchFamily="34" charset="-128"/>
              </a:defRPr>
            </a:lvl7pPr>
            <a:lvl8pPr marL="3429000" indent="-228600" algn="ctr" eaLnBrk="0" fontAlgn="base" hangingPunct="0">
              <a:spcBef>
                <a:spcPct val="0"/>
              </a:spcBef>
              <a:spcAft>
                <a:spcPct val="0"/>
              </a:spcAft>
              <a:defRPr sz="600">
                <a:solidFill>
                  <a:schemeClr val="tx1"/>
                </a:solidFill>
                <a:latin typeface="Lucida Sans" pitchFamily="34" charset="0"/>
                <a:ea typeface="ＭＳ Ｐゴシック" pitchFamily="34" charset="-128"/>
              </a:defRPr>
            </a:lvl8pPr>
            <a:lvl9pPr marL="3886200" indent="-228600" algn="ctr" eaLnBrk="0" fontAlgn="base" hangingPunct="0">
              <a:spcBef>
                <a:spcPct val="0"/>
              </a:spcBef>
              <a:spcAft>
                <a:spcPct val="0"/>
              </a:spcAft>
              <a:defRPr sz="600">
                <a:solidFill>
                  <a:schemeClr val="tx1"/>
                </a:solidFill>
                <a:latin typeface="Lucida Sans" pitchFamily="34" charset="0"/>
                <a:ea typeface="ＭＳ Ｐゴシック" pitchFamily="34" charset="-128"/>
              </a:defRPr>
            </a:lvl9pPr>
          </a:lstStyle>
          <a:p>
            <a:fld id="{E3CF6D4A-2239-4316-9913-F41523C8F89D}" type="slidenum">
              <a:rPr lang="en-GB" sz="1200" smtClean="0">
                <a:latin typeface="Arial" charset="0"/>
              </a:rPr>
              <a:pPr/>
              <a:t>6</a:t>
            </a:fld>
            <a:endParaRPr lang="en-GB" sz="1200"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51116C8-4A55-4B4B-B5C4-DBF7A47DBC91}" type="slidenum">
              <a:rPr lang="en-GB" smtClean="0"/>
              <a:pPr>
                <a:defRPr/>
              </a:pPr>
              <a:t>7</a:t>
            </a:fld>
            <a:endParaRPr lang="en-GB"/>
          </a:p>
        </p:txBody>
      </p:sp>
    </p:spTree>
    <p:extLst>
      <p:ext uri="{BB962C8B-B14F-4D97-AF65-F5344CB8AC3E}">
        <p14:creationId xmlns:p14="http://schemas.microsoft.com/office/powerpoint/2010/main" val="11046934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51116C8-4A55-4B4B-B5C4-DBF7A47DBC91}" type="slidenum">
              <a:rPr lang="en-GB" smtClean="0"/>
              <a:pPr>
                <a:defRPr/>
              </a:pPr>
              <a:t>8</a:t>
            </a:fld>
            <a:endParaRPr lang="en-GB"/>
          </a:p>
        </p:txBody>
      </p:sp>
    </p:spTree>
    <p:extLst>
      <p:ext uri="{BB962C8B-B14F-4D97-AF65-F5344CB8AC3E}">
        <p14:creationId xmlns:p14="http://schemas.microsoft.com/office/powerpoint/2010/main" val="11499420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51116C8-4A55-4B4B-B5C4-DBF7A47DBC91}" type="slidenum">
              <a:rPr lang="en-GB" smtClean="0"/>
              <a:pPr>
                <a:defRPr/>
              </a:pPr>
              <a:t>9</a:t>
            </a:fld>
            <a:endParaRPr lang="en-GB"/>
          </a:p>
        </p:txBody>
      </p:sp>
    </p:spTree>
    <p:extLst>
      <p:ext uri="{BB962C8B-B14F-4D97-AF65-F5344CB8AC3E}">
        <p14:creationId xmlns:p14="http://schemas.microsoft.com/office/powerpoint/2010/main" val="19923753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31"/>
          <p:cNvSpPr>
            <a:spLocks noChangeArrowheads="1"/>
          </p:cNvSpPr>
          <p:nvPr/>
        </p:nvSpPr>
        <p:spPr bwMode="auto">
          <a:xfrm>
            <a:off x="-41275" y="1597025"/>
            <a:ext cx="4613275" cy="1824038"/>
          </a:xfrm>
          <a:prstGeom prst="rect">
            <a:avLst/>
          </a:prstGeom>
          <a:gradFill rotWithShape="0">
            <a:gsLst>
              <a:gs pos="0">
                <a:srgbClr val="014359"/>
              </a:gs>
              <a:gs pos="100000">
                <a:srgbClr val="007275"/>
              </a:gs>
            </a:gsLst>
            <a:lin ang="540000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5" name="Rectangle 1032"/>
          <p:cNvSpPr>
            <a:spLocks noChangeArrowheads="1"/>
          </p:cNvSpPr>
          <p:nvPr/>
        </p:nvSpPr>
        <p:spPr bwMode="auto">
          <a:xfrm>
            <a:off x="-41275" y="0"/>
            <a:ext cx="4613275" cy="1635125"/>
          </a:xfrm>
          <a:prstGeom prst="rect">
            <a:avLst/>
          </a:prstGeom>
          <a:solidFill>
            <a:srgbClr val="014359"/>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lIns="45674" tIns="22837" rIns="45674" bIns="22837" anchor="ctr"/>
          <a:lstStyle/>
          <a:p>
            <a:pPr defTabSz="457200"/>
            <a:endParaRPr lang="en-US" sz="1200">
              <a:latin typeface="Arial" charset="0"/>
            </a:endParaRPr>
          </a:p>
        </p:txBody>
      </p:sp>
      <p:pic>
        <p:nvPicPr>
          <p:cNvPr id="6" name="Picture 1033" descr="white_logo"/>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25775" y="190500"/>
            <a:ext cx="1349375" cy="29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2" name="Rectangle 1026"/>
          <p:cNvSpPr>
            <a:spLocks noGrp="1" noChangeArrowheads="1"/>
          </p:cNvSpPr>
          <p:nvPr>
            <p:ph type="ctrTitle"/>
          </p:nvPr>
        </p:nvSpPr>
        <p:spPr>
          <a:xfrm>
            <a:off x="161925" y="849313"/>
            <a:ext cx="4248150" cy="1076325"/>
          </a:xfrm>
        </p:spPr>
        <p:txBody>
          <a:bodyPr lIns="45674"/>
          <a:lstStyle>
            <a:lvl1pPr>
              <a:defRPr sz="3800">
                <a:solidFill>
                  <a:schemeClr val="bg1"/>
                </a:solidFill>
              </a:defRPr>
            </a:lvl1pPr>
          </a:lstStyle>
          <a:p>
            <a:pPr lvl="0"/>
            <a:r>
              <a:rPr lang="en-GB" noProof="0" smtClean="0"/>
              <a:t>Click to edit Master title style</a:t>
            </a:r>
          </a:p>
        </p:txBody>
      </p:sp>
      <p:sp>
        <p:nvSpPr>
          <p:cNvPr id="10243" name="Rectangle 1027"/>
          <p:cNvSpPr>
            <a:spLocks noGrp="1" noChangeArrowheads="1"/>
          </p:cNvSpPr>
          <p:nvPr>
            <p:ph type="subTitle" idx="1"/>
          </p:nvPr>
        </p:nvSpPr>
        <p:spPr>
          <a:xfrm>
            <a:off x="161925" y="1963738"/>
            <a:ext cx="4248150" cy="874712"/>
          </a:xfrm>
        </p:spPr>
        <p:txBody>
          <a:bodyPr lIns="45674"/>
          <a:lstStyle>
            <a:lvl1pPr marL="0" indent="0">
              <a:buFontTx/>
              <a:buNone/>
              <a:defRPr sz="1800">
                <a:solidFill>
                  <a:schemeClr val="accent1"/>
                </a:solidFill>
              </a:defRPr>
            </a:lvl1pPr>
          </a:lstStyle>
          <a:p>
            <a:pPr lvl="0"/>
            <a:r>
              <a:rPr lang="en-GB" noProof="0" smtClean="0"/>
              <a:t>Click to edit Master subtitle style</a:t>
            </a:r>
          </a:p>
        </p:txBody>
      </p:sp>
      <p:sp>
        <p:nvSpPr>
          <p:cNvPr id="7" name="Rectangle 1030"/>
          <p:cNvSpPr>
            <a:spLocks noGrp="1" noChangeArrowheads="1"/>
          </p:cNvSpPr>
          <p:nvPr>
            <p:ph type="sldNum" sz="quarter" idx="10"/>
          </p:nvPr>
        </p:nvSpPr>
        <p:spPr>
          <a:xfrm>
            <a:off x="3276600" y="3116263"/>
            <a:ext cx="1066800" cy="238125"/>
          </a:xfrm>
        </p:spPr>
        <p:txBody>
          <a:bodyPr rIns="45674"/>
          <a:lstStyle>
            <a:lvl1pPr>
              <a:defRPr>
                <a:latin typeface="Arial" charset="0"/>
              </a:defRPr>
            </a:lvl1pPr>
          </a:lstStyle>
          <a:p>
            <a:pPr>
              <a:defRPr/>
            </a:pPr>
            <a:fld id="{8B9F7287-2F17-4E31-85F1-D9FD48389FD1}" type="slidenum">
              <a:rPr lang="en-GB"/>
              <a:pPr>
                <a:defRPr/>
              </a:pPr>
              <a:t>‹#›</a:t>
            </a:fld>
            <a:endParaRPr lang="en-GB"/>
          </a:p>
        </p:txBody>
      </p:sp>
    </p:spTree>
    <p:extLst>
      <p:ext uri="{BB962C8B-B14F-4D97-AF65-F5344CB8AC3E}">
        <p14:creationId xmlns:p14="http://schemas.microsoft.com/office/powerpoint/2010/main" val="1960281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49C7A6B-005C-4D99-8333-DBD1173E6D78}" type="slidenum">
              <a:rPr lang="en-GB"/>
              <a:pPr>
                <a:defRPr/>
              </a:pPr>
              <a:t>‹#›</a:t>
            </a:fld>
            <a:endParaRPr lang="en-GB"/>
          </a:p>
        </p:txBody>
      </p:sp>
    </p:spTree>
    <p:extLst>
      <p:ext uri="{BB962C8B-B14F-4D97-AF65-F5344CB8AC3E}">
        <p14:creationId xmlns:p14="http://schemas.microsoft.com/office/powerpoint/2010/main" val="984458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348038" y="452438"/>
            <a:ext cx="1062037" cy="244951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61925" y="452438"/>
            <a:ext cx="3033713" cy="24495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DA72177-64C4-421C-B202-015D1AD58518}" type="slidenum">
              <a:rPr lang="en-GB"/>
              <a:pPr>
                <a:defRPr/>
              </a:pPr>
              <a:t>‹#›</a:t>
            </a:fld>
            <a:endParaRPr lang="en-GB"/>
          </a:p>
        </p:txBody>
      </p:sp>
    </p:spTree>
    <p:extLst>
      <p:ext uri="{BB962C8B-B14F-4D97-AF65-F5344CB8AC3E}">
        <p14:creationId xmlns:p14="http://schemas.microsoft.com/office/powerpoint/2010/main" val="38615865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31"/>
          <p:cNvSpPr>
            <a:spLocks noChangeArrowheads="1"/>
          </p:cNvSpPr>
          <p:nvPr/>
        </p:nvSpPr>
        <p:spPr bwMode="auto">
          <a:xfrm>
            <a:off x="-44450" y="1597025"/>
            <a:ext cx="4616450" cy="1824038"/>
          </a:xfrm>
          <a:prstGeom prst="rect">
            <a:avLst/>
          </a:prstGeom>
          <a:gradFill rotWithShape="0">
            <a:gsLst>
              <a:gs pos="0">
                <a:srgbClr val="007275"/>
              </a:gs>
              <a:gs pos="100000">
                <a:srgbClr val="008CAC"/>
              </a:gs>
            </a:gsLst>
            <a:lin ang="540000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5" name="Rectangle 1032"/>
          <p:cNvSpPr>
            <a:spLocks noChangeArrowheads="1"/>
          </p:cNvSpPr>
          <p:nvPr/>
        </p:nvSpPr>
        <p:spPr bwMode="auto">
          <a:xfrm>
            <a:off x="-44450" y="0"/>
            <a:ext cx="4616450" cy="1635125"/>
          </a:xfrm>
          <a:prstGeom prst="rect">
            <a:avLst/>
          </a:prstGeom>
          <a:solidFill>
            <a:srgbClr val="007275"/>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lIns="45674" tIns="22837" rIns="45674" bIns="22837" anchor="ctr"/>
          <a:lstStyle/>
          <a:p>
            <a:pPr defTabSz="457200"/>
            <a:endParaRPr lang="en-US" sz="1200">
              <a:latin typeface="Arial" charset="0"/>
            </a:endParaRPr>
          </a:p>
        </p:txBody>
      </p:sp>
      <p:pic>
        <p:nvPicPr>
          <p:cNvPr id="6" name="Picture 1033" descr="white_logo"/>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1050" y="190500"/>
            <a:ext cx="10699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0" name="Rectangle 1026"/>
          <p:cNvSpPr>
            <a:spLocks noGrp="1" noChangeArrowheads="1"/>
          </p:cNvSpPr>
          <p:nvPr>
            <p:ph type="ctrTitle"/>
          </p:nvPr>
        </p:nvSpPr>
        <p:spPr>
          <a:xfrm>
            <a:off x="161925" y="849313"/>
            <a:ext cx="4248150" cy="2046287"/>
          </a:xfrm>
        </p:spPr>
        <p:txBody>
          <a:bodyPr lIns="45674"/>
          <a:lstStyle>
            <a:lvl1pPr algn="r">
              <a:defRPr sz="3800">
                <a:solidFill>
                  <a:schemeClr val="bg1"/>
                </a:solidFill>
              </a:defRPr>
            </a:lvl1pPr>
          </a:lstStyle>
          <a:p>
            <a:pPr lvl="0"/>
            <a:r>
              <a:rPr lang="en-GB" noProof="0" smtClean="0"/>
              <a:t>Click to edit Master title style</a:t>
            </a:r>
          </a:p>
        </p:txBody>
      </p:sp>
      <p:sp>
        <p:nvSpPr>
          <p:cNvPr id="12291" name="Rectangle 1027"/>
          <p:cNvSpPr>
            <a:spLocks noGrp="1" noChangeArrowheads="1"/>
          </p:cNvSpPr>
          <p:nvPr>
            <p:ph type="subTitle" idx="1"/>
          </p:nvPr>
        </p:nvSpPr>
        <p:spPr>
          <a:xfrm>
            <a:off x="-34925" y="3722688"/>
            <a:ext cx="34925" cy="34925"/>
          </a:xfrm>
        </p:spPr>
        <p:txBody>
          <a:bodyPr lIns="45674"/>
          <a:lstStyle>
            <a:lvl1pPr marL="0" indent="0" algn="ctr">
              <a:buFontTx/>
              <a:buNone/>
              <a:defRPr/>
            </a:lvl1pPr>
          </a:lstStyle>
          <a:p>
            <a:pPr lvl="0"/>
            <a:r>
              <a:rPr lang="en-GB" noProof="0" smtClean="0"/>
              <a:t>Click to edit Master subtitle style</a:t>
            </a:r>
          </a:p>
        </p:txBody>
      </p:sp>
    </p:spTree>
    <p:extLst>
      <p:ext uri="{BB962C8B-B14F-4D97-AF65-F5344CB8AC3E}">
        <p14:creationId xmlns:p14="http://schemas.microsoft.com/office/powerpoint/2010/main" val="21268359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E49002C-C0F3-4B3B-801F-11ED74F8D3EA}" type="slidenum">
              <a:rPr lang="en-GB"/>
              <a:pPr>
                <a:defRPr/>
              </a:pPr>
              <a:t>‹#›</a:t>
            </a:fld>
            <a:endParaRPr lang="en-GB"/>
          </a:p>
        </p:txBody>
      </p:sp>
    </p:spTree>
    <p:extLst>
      <p:ext uri="{BB962C8B-B14F-4D97-AF65-F5344CB8AC3E}">
        <p14:creationId xmlns:p14="http://schemas.microsoft.com/office/powerpoint/2010/main" val="37571780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1950" y="2198688"/>
            <a:ext cx="3886200" cy="67945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361950" y="1449388"/>
            <a:ext cx="3886200" cy="7493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824C355-92A3-46C6-BAE9-C1EFDA25EB16}" type="slidenum">
              <a:rPr lang="en-GB"/>
              <a:pPr>
                <a:defRPr/>
              </a:pPr>
              <a:t>‹#›</a:t>
            </a:fld>
            <a:endParaRPr lang="en-GB"/>
          </a:p>
        </p:txBody>
      </p:sp>
    </p:spTree>
    <p:extLst>
      <p:ext uri="{BB962C8B-B14F-4D97-AF65-F5344CB8AC3E}">
        <p14:creationId xmlns:p14="http://schemas.microsoft.com/office/powerpoint/2010/main" val="9830856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61925" y="849313"/>
            <a:ext cx="2047875" cy="2257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362200" y="849313"/>
            <a:ext cx="2047875" cy="2257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E6EDCA0-132F-43C3-9EDD-254FA6567875}" type="slidenum">
              <a:rPr lang="en-GB"/>
              <a:pPr>
                <a:defRPr/>
              </a:pPr>
              <a:t>‹#›</a:t>
            </a:fld>
            <a:endParaRPr lang="en-GB"/>
          </a:p>
        </p:txBody>
      </p:sp>
    </p:spTree>
    <p:extLst>
      <p:ext uri="{BB962C8B-B14F-4D97-AF65-F5344CB8AC3E}">
        <p14:creationId xmlns:p14="http://schemas.microsoft.com/office/powerpoint/2010/main" val="14706860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8600" y="136525"/>
            <a:ext cx="4114800" cy="569913"/>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228600" y="765175"/>
            <a:ext cx="2020888" cy="3190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28600" y="1084263"/>
            <a:ext cx="2020888" cy="19716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2322513" y="765175"/>
            <a:ext cx="2020887" cy="3190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322513" y="1084263"/>
            <a:ext cx="2020887" cy="19716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3D24CBB6-EC9F-4A7A-92FE-D08264288878}" type="slidenum">
              <a:rPr lang="en-GB"/>
              <a:pPr>
                <a:defRPr/>
              </a:pPr>
              <a:t>‹#›</a:t>
            </a:fld>
            <a:endParaRPr lang="en-GB"/>
          </a:p>
        </p:txBody>
      </p:sp>
    </p:spTree>
    <p:extLst>
      <p:ext uri="{BB962C8B-B14F-4D97-AF65-F5344CB8AC3E}">
        <p14:creationId xmlns:p14="http://schemas.microsoft.com/office/powerpoint/2010/main" val="35972951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14976122-0CC1-4121-95ED-32FE60A96070}" type="slidenum">
              <a:rPr lang="en-GB"/>
              <a:pPr>
                <a:defRPr/>
              </a:pPr>
              <a:t>‹#›</a:t>
            </a:fld>
            <a:endParaRPr lang="en-GB"/>
          </a:p>
        </p:txBody>
      </p:sp>
    </p:spTree>
    <p:extLst>
      <p:ext uri="{BB962C8B-B14F-4D97-AF65-F5344CB8AC3E}">
        <p14:creationId xmlns:p14="http://schemas.microsoft.com/office/powerpoint/2010/main" val="39396529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C768A0CE-AE6D-41EE-A734-F3108AEC402A}" type="slidenum">
              <a:rPr lang="en-GB"/>
              <a:pPr>
                <a:defRPr/>
              </a:pPr>
              <a:t>‹#›</a:t>
            </a:fld>
            <a:endParaRPr lang="en-GB"/>
          </a:p>
        </p:txBody>
      </p:sp>
    </p:spTree>
    <p:extLst>
      <p:ext uri="{BB962C8B-B14F-4D97-AF65-F5344CB8AC3E}">
        <p14:creationId xmlns:p14="http://schemas.microsoft.com/office/powerpoint/2010/main" val="12488213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600" y="136525"/>
            <a:ext cx="1504950" cy="5794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1787525" y="136525"/>
            <a:ext cx="2555875" cy="29194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228600" y="715963"/>
            <a:ext cx="1504950" cy="23399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281FA3B-E6D6-4765-99EE-79EE24F15219}" type="slidenum">
              <a:rPr lang="en-GB"/>
              <a:pPr>
                <a:defRPr/>
              </a:pPr>
              <a:t>‹#›</a:t>
            </a:fld>
            <a:endParaRPr lang="en-GB"/>
          </a:p>
        </p:txBody>
      </p:sp>
    </p:spTree>
    <p:extLst>
      <p:ext uri="{BB962C8B-B14F-4D97-AF65-F5344CB8AC3E}">
        <p14:creationId xmlns:p14="http://schemas.microsoft.com/office/powerpoint/2010/main" val="3439756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6B4C940-7C89-4472-B00D-817071D1AD49}" type="slidenum">
              <a:rPr lang="en-GB"/>
              <a:pPr>
                <a:defRPr/>
              </a:pPr>
              <a:t>‹#›</a:t>
            </a:fld>
            <a:endParaRPr lang="en-GB"/>
          </a:p>
        </p:txBody>
      </p:sp>
    </p:spTree>
    <p:extLst>
      <p:ext uri="{BB962C8B-B14F-4D97-AF65-F5344CB8AC3E}">
        <p14:creationId xmlns:p14="http://schemas.microsoft.com/office/powerpoint/2010/main" val="25500845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96938" y="2395538"/>
            <a:ext cx="2743200" cy="282575"/>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896938" y="306388"/>
            <a:ext cx="2743200" cy="20526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896938" y="2678113"/>
            <a:ext cx="2743200" cy="4016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BBA3131-F26E-4A64-95BA-CA985199077C}" type="slidenum">
              <a:rPr lang="en-GB"/>
              <a:pPr>
                <a:defRPr/>
              </a:pPr>
              <a:t>‹#›</a:t>
            </a:fld>
            <a:endParaRPr lang="en-GB"/>
          </a:p>
        </p:txBody>
      </p:sp>
    </p:spTree>
    <p:extLst>
      <p:ext uri="{BB962C8B-B14F-4D97-AF65-F5344CB8AC3E}">
        <p14:creationId xmlns:p14="http://schemas.microsoft.com/office/powerpoint/2010/main" val="5020534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AE89A42-4F50-4165-9E61-8B6B0E7F7BFF}" type="slidenum">
              <a:rPr lang="en-GB"/>
              <a:pPr>
                <a:defRPr/>
              </a:pPr>
              <a:t>‹#›</a:t>
            </a:fld>
            <a:endParaRPr lang="en-GB"/>
          </a:p>
        </p:txBody>
      </p:sp>
    </p:spTree>
    <p:extLst>
      <p:ext uri="{BB962C8B-B14F-4D97-AF65-F5344CB8AC3E}">
        <p14:creationId xmlns:p14="http://schemas.microsoft.com/office/powerpoint/2010/main" val="18969031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348038" y="452438"/>
            <a:ext cx="1062037" cy="26543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61925" y="452438"/>
            <a:ext cx="3033713" cy="2654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6DA2298-63DA-4EE9-A99D-876D157A3A20}" type="slidenum">
              <a:rPr lang="en-GB"/>
              <a:pPr>
                <a:defRPr/>
              </a:pPr>
              <a:t>‹#›</a:t>
            </a:fld>
            <a:endParaRPr lang="en-GB"/>
          </a:p>
        </p:txBody>
      </p:sp>
    </p:spTree>
    <p:extLst>
      <p:ext uri="{BB962C8B-B14F-4D97-AF65-F5344CB8AC3E}">
        <p14:creationId xmlns:p14="http://schemas.microsoft.com/office/powerpoint/2010/main" val="39290974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2900" y="1062038"/>
            <a:ext cx="3886200" cy="733425"/>
          </a:xfrm>
        </p:spPr>
        <p:txBody>
          <a:bodyPr/>
          <a:lstStyle/>
          <a:p>
            <a:r>
              <a:rPr lang="en-US" smtClean="0"/>
              <a:t>Click to edit Master title style</a:t>
            </a:r>
            <a:endParaRPr lang="en-GB"/>
          </a:p>
        </p:txBody>
      </p:sp>
      <p:sp>
        <p:nvSpPr>
          <p:cNvPr id="3" name="Subtitle 2"/>
          <p:cNvSpPr>
            <a:spLocks noGrp="1"/>
          </p:cNvSpPr>
          <p:nvPr>
            <p:ph type="subTitle" idx="1"/>
          </p:nvPr>
        </p:nvSpPr>
        <p:spPr>
          <a:xfrm>
            <a:off x="685800" y="1938338"/>
            <a:ext cx="3200400" cy="874712"/>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25220863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36746915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1950" y="2198688"/>
            <a:ext cx="3886200" cy="67945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361950" y="1449388"/>
            <a:ext cx="3886200" cy="7493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29884205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61925" y="849313"/>
            <a:ext cx="2047875" cy="2257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362200" y="849313"/>
            <a:ext cx="2047875" cy="2257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41330128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8600" y="136525"/>
            <a:ext cx="4114800" cy="569913"/>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228600" y="765175"/>
            <a:ext cx="2020888" cy="3190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28600" y="1084263"/>
            <a:ext cx="2020888" cy="19716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2322513" y="765175"/>
            <a:ext cx="2020887" cy="3190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322513" y="1084263"/>
            <a:ext cx="2020887" cy="19716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5339286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388507480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655249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1950" y="2198688"/>
            <a:ext cx="3886200" cy="679450"/>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361950" y="1449388"/>
            <a:ext cx="3886200" cy="7493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CCC6715-7C30-4F27-A884-9065E7D62CBE}" type="slidenum">
              <a:rPr lang="en-GB"/>
              <a:pPr>
                <a:defRPr/>
              </a:pPr>
              <a:t>‹#›</a:t>
            </a:fld>
            <a:endParaRPr lang="en-GB"/>
          </a:p>
        </p:txBody>
      </p:sp>
    </p:spTree>
    <p:extLst>
      <p:ext uri="{BB962C8B-B14F-4D97-AF65-F5344CB8AC3E}">
        <p14:creationId xmlns:p14="http://schemas.microsoft.com/office/powerpoint/2010/main" val="165368886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600" y="136525"/>
            <a:ext cx="1504950" cy="5794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1787525" y="136525"/>
            <a:ext cx="2555875" cy="29194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228600" y="715963"/>
            <a:ext cx="1504950" cy="23399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23066462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96938" y="2395538"/>
            <a:ext cx="2743200" cy="282575"/>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896938" y="306388"/>
            <a:ext cx="2743200" cy="20526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896938" y="2678113"/>
            <a:ext cx="2743200" cy="4016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207806846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32857699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348038" y="452438"/>
            <a:ext cx="1062037" cy="26543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61925" y="452438"/>
            <a:ext cx="3033713" cy="2654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375917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61925" y="849313"/>
            <a:ext cx="2047875" cy="2052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362200" y="849313"/>
            <a:ext cx="2047875" cy="2052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58D9CA1F-E38F-4F47-86D8-562871790225}" type="slidenum">
              <a:rPr lang="en-GB"/>
              <a:pPr>
                <a:defRPr/>
              </a:pPr>
              <a:t>‹#›</a:t>
            </a:fld>
            <a:endParaRPr lang="en-GB"/>
          </a:p>
        </p:txBody>
      </p:sp>
    </p:spTree>
    <p:extLst>
      <p:ext uri="{BB962C8B-B14F-4D97-AF65-F5344CB8AC3E}">
        <p14:creationId xmlns:p14="http://schemas.microsoft.com/office/powerpoint/2010/main" val="1314846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8600" y="136525"/>
            <a:ext cx="4114800" cy="569913"/>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228600" y="765175"/>
            <a:ext cx="2020888" cy="3190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28600" y="1084263"/>
            <a:ext cx="2020888" cy="19716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2322513" y="765175"/>
            <a:ext cx="2020887" cy="3190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322513" y="1084263"/>
            <a:ext cx="2020887" cy="19716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61AF3E4B-C00E-42CB-8FFA-9899985FF251}" type="slidenum">
              <a:rPr lang="en-GB"/>
              <a:pPr>
                <a:defRPr/>
              </a:pPr>
              <a:t>‹#›</a:t>
            </a:fld>
            <a:endParaRPr lang="en-GB"/>
          </a:p>
        </p:txBody>
      </p:sp>
    </p:spTree>
    <p:extLst>
      <p:ext uri="{BB962C8B-B14F-4D97-AF65-F5344CB8AC3E}">
        <p14:creationId xmlns:p14="http://schemas.microsoft.com/office/powerpoint/2010/main" val="2975524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D36E22EE-3B02-4641-985A-E493B6250319}" type="slidenum">
              <a:rPr lang="en-GB"/>
              <a:pPr>
                <a:defRPr/>
              </a:pPr>
              <a:t>‹#›</a:t>
            </a:fld>
            <a:endParaRPr lang="en-GB"/>
          </a:p>
        </p:txBody>
      </p:sp>
    </p:spTree>
    <p:extLst>
      <p:ext uri="{BB962C8B-B14F-4D97-AF65-F5344CB8AC3E}">
        <p14:creationId xmlns:p14="http://schemas.microsoft.com/office/powerpoint/2010/main" val="1211753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67CE402A-B6C9-4C3E-90D0-78B832B8BBA5}" type="slidenum">
              <a:rPr lang="en-GB"/>
              <a:pPr>
                <a:defRPr/>
              </a:pPr>
              <a:t>‹#›</a:t>
            </a:fld>
            <a:endParaRPr lang="en-GB"/>
          </a:p>
        </p:txBody>
      </p:sp>
    </p:spTree>
    <p:extLst>
      <p:ext uri="{BB962C8B-B14F-4D97-AF65-F5344CB8AC3E}">
        <p14:creationId xmlns:p14="http://schemas.microsoft.com/office/powerpoint/2010/main" val="2681804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600" y="136525"/>
            <a:ext cx="1504950" cy="5794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1787525" y="136525"/>
            <a:ext cx="2555875" cy="29194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228600" y="715963"/>
            <a:ext cx="1504950" cy="23399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F51C9E0-0DEA-4671-A345-18081215126B}" type="slidenum">
              <a:rPr lang="en-GB"/>
              <a:pPr>
                <a:defRPr/>
              </a:pPr>
              <a:t>‹#›</a:t>
            </a:fld>
            <a:endParaRPr lang="en-GB"/>
          </a:p>
        </p:txBody>
      </p:sp>
    </p:spTree>
    <p:extLst>
      <p:ext uri="{BB962C8B-B14F-4D97-AF65-F5344CB8AC3E}">
        <p14:creationId xmlns:p14="http://schemas.microsoft.com/office/powerpoint/2010/main" val="1080972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96938" y="2395538"/>
            <a:ext cx="2743200" cy="282575"/>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896938" y="306388"/>
            <a:ext cx="2743200" cy="20526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896938" y="2678113"/>
            <a:ext cx="2743200" cy="4016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34C8486-CB04-43BF-982E-1E8AA0A68F58}" type="slidenum">
              <a:rPr lang="en-GB"/>
              <a:pPr>
                <a:defRPr/>
              </a:pPr>
              <a:t>‹#›</a:t>
            </a:fld>
            <a:endParaRPr lang="en-GB"/>
          </a:p>
        </p:txBody>
      </p:sp>
    </p:spTree>
    <p:extLst>
      <p:ext uri="{BB962C8B-B14F-4D97-AF65-F5344CB8AC3E}">
        <p14:creationId xmlns:p14="http://schemas.microsoft.com/office/powerpoint/2010/main" val="2903644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8"/>
          <p:cNvSpPr>
            <a:spLocks noChangeArrowheads="1"/>
          </p:cNvSpPr>
          <p:nvPr/>
        </p:nvSpPr>
        <p:spPr bwMode="auto">
          <a:xfrm>
            <a:off x="-41275" y="0"/>
            <a:ext cx="4613275" cy="1900238"/>
          </a:xfrm>
          <a:prstGeom prst="rect">
            <a:avLst/>
          </a:prstGeom>
          <a:solidFill>
            <a:schemeClr val="bg1"/>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lIns="45674" tIns="22837" rIns="45674" bIns="22837" anchor="ctr"/>
          <a:lstStyle/>
          <a:p>
            <a:pPr defTabSz="457200"/>
            <a:endParaRPr lang="en-US" sz="1200">
              <a:latin typeface="Arial" charset="0"/>
            </a:endParaRPr>
          </a:p>
        </p:txBody>
      </p:sp>
      <p:sp>
        <p:nvSpPr>
          <p:cNvPr id="1027" name="Rectangle 9"/>
          <p:cNvSpPr>
            <a:spLocks noChangeArrowheads="1"/>
          </p:cNvSpPr>
          <p:nvPr/>
        </p:nvSpPr>
        <p:spPr bwMode="auto">
          <a:xfrm>
            <a:off x="-41275" y="1520825"/>
            <a:ext cx="4613275" cy="1900238"/>
          </a:xfrm>
          <a:prstGeom prst="rect">
            <a:avLst/>
          </a:prstGeom>
          <a:gradFill rotWithShape="0">
            <a:gsLst>
              <a:gs pos="0">
                <a:schemeClr val="bg1"/>
              </a:gs>
              <a:gs pos="100000">
                <a:srgbClr val="DCDEDE"/>
              </a:gs>
            </a:gsLst>
            <a:lin ang="540000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1028" name="Rectangle 2"/>
          <p:cNvSpPr>
            <a:spLocks noGrp="1" noChangeArrowheads="1"/>
          </p:cNvSpPr>
          <p:nvPr>
            <p:ph type="title"/>
          </p:nvPr>
        </p:nvSpPr>
        <p:spPr bwMode="auto">
          <a:xfrm>
            <a:off x="161925" y="452438"/>
            <a:ext cx="4248150" cy="323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22837" rIns="45674" bIns="22837" numCol="1" anchor="t" anchorCtr="0" compatLnSpc="1">
            <a:prstTxWarp prst="textNoShape">
              <a:avLst/>
            </a:prstTxWarp>
          </a:bodyPr>
          <a:lstStyle/>
          <a:p>
            <a:pPr lvl="0"/>
            <a:r>
              <a:rPr lang="en-GB" smtClean="0"/>
              <a:t>Click to edit Master title style</a:t>
            </a:r>
          </a:p>
        </p:txBody>
      </p:sp>
      <p:sp>
        <p:nvSpPr>
          <p:cNvPr id="1029" name="Rectangle 3"/>
          <p:cNvSpPr>
            <a:spLocks noGrp="1" noChangeArrowheads="1"/>
          </p:cNvSpPr>
          <p:nvPr>
            <p:ph type="body" idx="1"/>
          </p:nvPr>
        </p:nvSpPr>
        <p:spPr bwMode="auto">
          <a:xfrm>
            <a:off x="161925" y="849313"/>
            <a:ext cx="4248150" cy="2052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22837" rIns="45674" bIns="22837"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 name="Rectangle 4"/>
          <p:cNvSpPr>
            <a:spLocks noGrp="1" noChangeArrowheads="1"/>
          </p:cNvSpPr>
          <p:nvPr>
            <p:ph type="dt" sz="half" idx="2"/>
          </p:nvPr>
        </p:nvSpPr>
        <p:spPr bwMode="auto">
          <a:xfrm>
            <a:off x="342900" y="3116263"/>
            <a:ext cx="952500" cy="22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5674" tIns="22837" rIns="45674" bIns="22837" numCol="1" anchor="t" anchorCtr="0" compatLnSpc="1">
            <a:prstTxWarp prst="textNoShape">
              <a:avLst/>
            </a:prstTxWarp>
          </a:bodyPr>
          <a:lstStyle>
            <a:lvl1pPr algn="l" defTabSz="457200">
              <a:defRPr sz="800">
                <a:latin typeface="Arial" charset="0"/>
              </a:defRPr>
            </a:lvl1pPr>
          </a:lstStyle>
          <a:p>
            <a:pPr>
              <a:defRPr/>
            </a:pPr>
            <a:endParaRPr lang="en-GB"/>
          </a:p>
        </p:txBody>
      </p:sp>
      <p:sp>
        <p:nvSpPr>
          <p:cNvPr id="3" name="Rectangle 5"/>
          <p:cNvSpPr>
            <a:spLocks noGrp="1" noChangeArrowheads="1"/>
          </p:cNvSpPr>
          <p:nvPr>
            <p:ph type="ftr" sz="quarter" idx="3"/>
          </p:nvPr>
        </p:nvSpPr>
        <p:spPr bwMode="auto">
          <a:xfrm>
            <a:off x="1562100" y="3116263"/>
            <a:ext cx="1447800" cy="22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5674" tIns="22837" rIns="45674" bIns="22837" numCol="1" anchor="t" anchorCtr="0" compatLnSpc="1">
            <a:prstTxWarp prst="textNoShape">
              <a:avLst/>
            </a:prstTxWarp>
          </a:bodyPr>
          <a:lstStyle>
            <a:lvl1pPr defTabSz="457200">
              <a:defRPr sz="800">
                <a:latin typeface="Arial" charset="0"/>
              </a:defRPr>
            </a:lvl1pPr>
          </a:lstStyle>
          <a:p>
            <a:pPr>
              <a:defRPr/>
            </a:pPr>
            <a:endParaRPr lang="en-GB"/>
          </a:p>
        </p:txBody>
      </p:sp>
      <p:sp>
        <p:nvSpPr>
          <p:cNvPr id="1030" name="Rectangle 6"/>
          <p:cNvSpPr>
            <a:spLocks noGrp="1" noChangeArrowheads="1"/>
          </p:cNvSpPr>
          <p:nvPr>
            <p:ph type="sldNum" sz="quarter" idx="4"/>
          </p:nvPr>
        </p:nvSpPr>
        <p:spPr bwMode="auto">
          <a:xfrm>
            <a:off x="3438525" y="3148013"/>
            <a:ext cx="952500" cy="22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5674" tIns="22837" rIns="0" bIns="22837" numCol="1" anchor="t" anchorCtr="0" compatLnSpc="1">
            <a:prstTxWarp prst="textNoShape">
              <a:avLst/>
            </a:prstTxWarp>
          </a:bodyPr>
          <a:lstStyle>
            <a:lvl1pPr algn="r" defTabSz="457200">
              <a:defRPr sz="800">
                <a:latin typeface="+mn-lt"/>
              </a:defRPr>
            </a:lvl1pPr>
          </a:lstStyle>
          <a:p>
            <a:pPr>
              <a:defRPr/>
            </a:pPr>
            <a:fld id="{3C21E9AB-4E01-45E5-B79B-AA3F9969F0A9}" type="slidenum">
              <a:rPr lang="en-GB"/>
              <a:pPr>
                <a:defRPr/>
              </a:pPr>
              <a:t>‹#›</a:t>
            </a:fld>
            <a:endParaRPr lang="en-GB"/>
          </a:p>
        </p:txBody>
      </p:sp>
      <p:pic>
        <p:nvPicPr>
          <p:cNvPr id="1033" name="Picture 7" descr="marine_blue _logo"/>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308350" y="190500"/>
            <a:ext cx="1079500"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68" r:id="rId1"/>
    <p:sldLayoutId id="2147484037" r:id="rId2"/>
    <p:sldLayoutId id="2147484038" r:id="rId3"/>
    <p:sldLayoutId id="2147484039" r:id="rId4"/>
    <p:sldLayoutId id="2147484040" r:id="rId5"/>
    <p:sldLayoutId id="2147484041" r:id="rId6"/>
    <p:sldLayoutId id="2147484042" r:id="rId7"/>
    <p:sldLayoutId id="2147484043" r:id="rId8"/>
    <p:sldLayoutId id="2147484044" r:id="rId9"/>
    <p:sldLayoutId id="2147484045" r:id="rId10"/>
    <p:sldLayoutId id="2147484046" r:id="rId11"/>
  </p:sldLayoutIdLst>
  <p:hf hdr="0" ftr="0" dt="0"/>
  <p:txStyles>
    <p:titleStyle>
      <a:lvl1pPr algn="l" defTabSz="457200" rtl="0" eaLnBrk="0" fontAlgn="base" hangingPunct="0">
        <a:spcBef>
          <a:spcPct val="0"/>
        </a:spcBef>
        <a:spcAft>
          <a:spcPct val="0"/>
        </a:spcAft>
        <a:defRPr>
          <a:solidFill>
            <a:schemeClr val="tx2"/>
          </a:solidFill>
          <a:latin typeface="+mj-lt"/>
          <a:ea typeface="+mj-ea"/>
          <a:cs typeface="+mj-cs"/>
        </a:defRPr>
      </a:lvl1pPr>
      <a:lvl2pPr algn="l" defTabSz="457200" rtl="0" eaLnBrk="0" fontAlgn="base" hangingPunct="0">
        <a:spcBef>
          <a:spcPct val="0"/>
        </a:spcBef>
        <a:spcAft>
          <a:spcPct val="0"/>
        </a:spcAft>
        <a:defRPr>
          <a:solidFill>
            <a:schemeClr val="tx2"/>
          </a:solidFill>
          <a:latin typeface="Georgia" pitchFamily="18" charset="0"/>
          <a:ea typeface="ＭＳ Ｐゴシック" pitchFamily="34" charset="-128"/>
        </a:defRPr>
      </a:lvl2pPr>
      <a:lvl3pPr algn="l" defTabSz="457200" rtl="0" eaLnBrk="0" fontAlgn="base" hangingPunct="0">
        <a:spcBef>
          <a:spcPct val="0"/>
        </a:spcBef>
        <a:spcAft>
          <a:spcPct val="0"/>
        </a:spcAft>
        <a:defRPr>
          <a:solidFill>
            <a:schemeClr val="tx2"/>
          </a:solidFill>
          <a:latin typeface="Georgia" pitchFamily="18" charset="0"/>
          <a:ea typeface="ＭＳ Ｐゴシック" pitchFamily="34" charset="-128"/>
        </a:defRPr>
      </a:lvl3pPr>
      <a:lvl4pPr algn="l" defTabSz="457200" rtl="0" eaLnBrk="0" fontAlgn="base" hangingPunct="0">
        <a:spcBef>
          <a:spcPct val="0"/>
        </a:spcBef>
        <a:spcAft>
          <a:spcPct val="0"/>
        </a:spcAft>
        <a:defRPr>
          <a:solidFill>
            <a:schemeClr val="tx2"/>
          </a:solidFill>
          <a:latin typeface="Georgia" pitchFamily="18" charset="0"/>
          <a:ea typeface="ＭＳ Ｐゴシック" pitchFamily="34" charset="-128"/>
        </a:defRPr>
      </a:lvl4pPr>
      <a:lvl5pPr algn="l" defTabSz="457200" rtl="0" eaLnBrk="0" fontAlgn="base" hangingPunct="0">
        <a:spcBef>
          <a:spcPct val="0"/>
        </a:spcBef>
        <a:spcAft>
          <a:spcPct val="0"/>
        </a:spcAft>
        <a:defRPr>
          <a:solidFill>
            <a:schemeClr val="tx2"/>
          </a:solidFill>
          <a:latin typeface="Georgia" pitchFamily="18" charset="0"/>
          <a:ea typeface="ＭＳ Ｐゴシック" pitchFamily="34" charset="-128"/>
        </a:defRPr>
      </a:lvl5pPr>
      <a:lvl6pPr marL="457200" algn="l" defTabSz="457200" rtl="0" fontAlgn="base">
        <a:spcBef>
          <a:spcPct val="0"/>
        </a:spcBef>
        <a:spcAft>
          <a:spcPct val="0"/>
        </a:spcAft>
        <a:defRPr>
          <a:solidFill>
            <a:schemeClr val="tx2"/>
          </a:solidFill>
          <a:latin typeface="Georgia" pitchFamily="18" charset="0"/>
          <a:ea typeface="ＭＳ Ｐゴシック" pitchFamily="34" charset="-128"/>
        </a:defRPr>
      </a:lvl6pPr>
      <a:lvl7pPr marL="914400" algn="l" defTabSz="457200" rtl="0" fontAlgn="base">
        <a:spcBef>
          <a:spcPct val="0"/>
        </a:spcBef>
        <a:spcAft>
          <a:spcPct val="0"/>
        </a:spcAft>
        <a:defRPr>
          <a:solidFill>
            <a:schemeClr val="tx2"/>
          </a:solidFill>
          <a:latin typeface="Georgia" pitchFamily="18" charset="0"/>
          <a:ea typeface="ＭＳ Ｐゴシック" pitchFamily="34" charset="-128"/>
        </a:defRPr>
      </a:lvl7pPr>
      <a:lvl8pPr marL="1371600" algn="l" defTabSz="457200" rtl="0" fontAlgn="base">
        <a:spcBef>
          <a:spcPct val="0"/>
        </a:spcBef>
        <a:spcAft>
          <a:spcPct val="0"/>
        </a:spcAft>
        <a:defRPr>
          <a:solidFill>
            <a:schemeClr val="tx2"/>
          </a:solidFill>
          <a:latin typeface="Georgia" pitchFamily="18" charset="0"/>
          <a:ea typeface="ＭＳ Ｐゴシック" pitchFamily="34" charset="-128"/>
        </a:defRPr>
      </a:lvl8pPr>
      <a:lvl9pPr marL="1828800" algn="l" defTabSz="457200" rtl="0" fontAlgn="base">
        <a:spcBef>
          <a:spcPct val="0"/>
        </a:spcBef>
        <a:spcAft>
          <a:spcPct val="0"/>
        </a:spcAft>
        <a:defRPr>
          <a:solidFill>
            <a:schemeClr val="tx2"/>
          </a:solidFill>
          <a:latin typeface="Georgia" pitchFamily="18" charset="0"/>
          <a:ea typeface="ＭＳ Ｐゴシック" pitchFamily="34" charset="-128"/>
        </a:defRPr>
      </a:lvl9pPr>
    </p:titleStyle>
    <p:bodyStyle>
      <a:lvl1pPr marL="171450" indent="-171450" algn="l" defTabSz="457200" rtl="0" eaLnBrk="0" fontAlgn="base" hangingPunct="0">
        <a:spcBef>
          <a:spcPct val="0"/>
        </a:spcBef>
        <a:spcAft>
          <a:spcPct val="70000"/>
        </a:spcAft>
        <a:buChar char="•"/>
        <a:defRPr sz="1200">
          <a:solidFill>
            <a:schemeClr val="tx1"/>
          </a:solidFill>
          <a:latin typeface="+mn-lt"/>
          <a:ea typeface="+mn-ea"/>
          <a:cs typeface="+mn-cs"/>
        </a:defRPr>
      </a:lvl1pPr>
      <a:lvl2pPr marL="406400" indent="-146050" algn="l" defTabSz="457200" rtl="0" eaLnBrk="0" fontAlgn="base" hangingPunct="0">
        <a:lnSpc>
          <a:spcPct val="90000"/>
        </a:lnSpc>
        <a:spcBef>
          <a:spcPct val="0"/>
        </a:spcBef>
        <a:spcAft>
          <a:spcPct val="50000"/>
        </a:spcAft>
        <a:buChar char="–"/>
        <a:defRPr sz="1200">
          <a:solidFill>
            <a:schemeClr val="tx1"/>
          </a:solidFill>
          <a:latin typeface="+mn-lt"/>
          <a:ea typeface="+mn-ea"/>
        </a:defRPr>
      </a:lvl2pPr>
      <a:lvl3pPr marL="609600" indent="-114300" algn="l" defTabSz="457200" rtl="0" eaLnBrk="0" fontAlgn="base" hangingPunct="0">
        <a:lnSpc>
          <a:spcPct val="90000"/>
        </a:lnSpc>
        <a:spcBef>
          <a:spcPct val="20000"/>
        </a:spcBef>
        <a:spcAft>
          <a:spcPct val="0"/>
        </a:spcAft>
        <a:buChar char="•"/>
        <a:defRPr sz="1200">
          <a:solidFill>
            <a:schemeClr val="tx1"/>
          </a:solidFill>
          <a:latin typeface="+mn-lt"/>
          <a:ea typeface="+mn-ea"/>
        </a:defRPr>
      </a:lvl3pPr>
      <a:lvl4pPr marL="811213" indent="-112713" algn="l" defTabSz="457200" rtl="0" eaLnBrk="0" fontAlgn="base" hangingPunct="0">
        <a:lnSpc>
          <a:spcPct val="90000"/>
        </a:lnSpc>
        <a:spcBef>
          <a:spcPct val="20000"/>
        </a:spcBef>
        <a:spcAft>
          <a:spcPct val="0"/>
        </a:spcAft>
        <a:buChar char="–"/>
        <a:defRPr sz="1200">
          <a:solidFill>
            <a:schemeClr val="tx1"/>
          </a:solidFill>
          <a:latin typeface="+mn-lt"/>
          <a:ea typeface="+mn-ea"/>
        </a:defRPr>
      </a:lvl4pPr>
      <a:lvl5pPr marL="1027113" indent="-114300" algn="l" defTabSz="457200" rtl="0" eaLnBrk="0" fontAlgn="base" hangingPunct="0">
        <a:lnSpc>
          <a:spcPct val="90000"/>
        </a:lnSpc>
        <a:spcBef>
          <a:spcPct val="20000"/>
        </a:spcBef>
        <a:spcAft>
          <a:spcPct val="0"/>
        </a:spcAft>
        <a:buChar char="»"/>
        <a:defRPr sz="1200">
          <a:solidFill>
            <a:schemeClr val="tx1"/>
          </a:solidFill>
          <a:latin typeface="+mn-lt"/>
          <a:ea typeface="+mn-ea"/>
        </a:defRPr>
      </a:lvl5pPr>
      <a:lvl6pPr marL="1484313" indent="-114300" algn="l" defTabSz="457200" rtl="0" fontAlgn="base">
        <a:lnSpc>
          <a:spcPct val="90000"/>
        </a:lnSpc>
        <a:spcBef>
          <a:spcPct val="20000"/>
        </a:spcBef>
        <a:spcAft>
          <a:spcPct val="0"/>
        </a:spcAft>
        <a:buChar char="»"/>
        <a:defRPr sz="1200">
          <a:solidFill>
            <a:schemeClr val="tx1"/>
          </a:solidFill>
          <a:latin typeface="+mn-lt"/>
          <a:ea typeface="+mn-ea"/>
        </a:defRPr>
      </a:lvl6pPr>
      <a:lvl7pPr marL="1941513" indent="-114300" algn="l" defTabSz="457200" rtl="0" fontAlgn="base">
        <a:lnSpc>
          <a:spcPct val="90000"/>
        </a:lnSpc>
        <a:spcBef>
          <a:spcPct val="20000"/>
        </a:spcBef>
        <a:spcAft>
          <a:spcPct val="0"/>
        </a:spcAft>
        <a:buChar char="»"/>
        <a:defRPr sz="1200">
          <a:solidFill>
            <a:schemeClr val="tx1"/>
          </a:solidFill>
          <a:latin typeface="+mn-lt"/>
          <a:ea typeface="+mn-ea"/>
        </a:defRPr>
      </a:lvl7pPr>
      <a:lvl8pPr marL="2398713" indent="-114300" algn="l" defTabSz="457200" rtl="0" fontAlgn="base">
        <a:lnSpc>
          <a:spcPct val="90000"/>
        </a:lnSpc>
        <a:spcBef>
          <a:spcPct val="20000"/>
        </a:spcBef>
        <a:spcAft>
          <a:spcPct val="0"/>
        </a:spcAft>
        <a:buChar char="»"/>
        <a:defRPr sz="1200">
          <a:solidFill>
            <a:schemeClr val="tx1"/>
          </a:solidFill>
          <a:latin typeface="+mn-lt"/>
          <a:ea typeface="+mn-ea"/>
        </a:defRPr>
      </a:lvl8pPr>
      <a:lvl9pPr marL="2855913" indent="-114300" algn="l" defTabSz="457200" rtl="0" fontAlgn="base">
        <a:lnSpc>
          <a:spcPct val="90000"/>
        </a:lnSpc>
        <a:spcBef>
          <a:spcPct val="20000"/>
        </a:spcBef>
        <a:spcAft>
          <a:spcPct val="0"/>
        </a:spcAft>
        <a:buChar char="»"/>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61925" y="452438"/>
            <a:ext cx="42481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2837" rIns="45674" bIns="22837" numCol="1" anchor="ctr" anchorCtr="0" compatLnSpc="1">
            <a:prstTxWarp prst="textNoShape">
              <a:avLst/>
            </a:prstTxWarp>
          </a:bodyPr>
          <a:lstStyle/>
          <a:p>
            <a:pPr lvl="0"/>
            <a:r>
              <a:rPr lang="en-GB" smtClean="0"/>
              <a:t>Click to edit Master title style</a:t>
            </a:r>
          </a:p>
        </p:txBody>
      </p:sp>
      <p:sp>
        <p:nvSpPr>
          <p:cNvPr id="2051" name="Rectangle 3"/>
          <p:cNvSpPr>
            <a:spLocks noGrp="1" noChangeArrowheads="1"/>
          </p:cNvSpPr>
          <p:nvPr>
            <p:ph type="body" idx="1"/>
          </p:nvPr>
        </p:nvSpPr>
        <p:spPr bwMode="auto">
          <a:xfrm>
            <a:off x="161925" y="849313"/>
            <a:ext cx="4248150" cy="225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2837" rIns="45674" bIns="22837"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1268" name="Rectangle 4"/>
          <p:cNvSpPr>
            <a:spLocks noGrp="1" noChangeArrowheads="1"/>
          </p:cNvSpPr>
          <p:nvPr>
            <p:ph type="dt" sz="half" idx="2"/>
          </p:nvPr>
        </p:nvSpPr>
        <p:spPr bwMode="auto">
          <a:xfrm>
            <a:off x="228600" y="3116263"/>
            <a:ext cx="10668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674" tIns="22837" rIns="45674" bIns="22837" numCol="1" anchor="t" anchorCtr="0" compatLnSpc="1">
            <a:prstTxWarp prst="textNoShape">
              <a:avLst/>
            </a:prstTxWarp>
          </a:bodyPr>
          <a:lstStyle>
            <a:lvl1pPr algn="l" defTabSz="457200">
              <a:defRPr sz="800">
                <a:latin typeface="Arial" charset="0"/>
              </a:defRPr>
            </a:lvl1pPr>
          </a:lstStyle>
          <a:p>
            <a:pPr>
              <a:defRPr/>
            </a:pPr>
            <a:endParaRPr lang="en-GB"/>
          </a:p>
        </p:txBody>
      </p:sp>
      <p:sp>
        <p:nvSpPr>
          <p:cNvPr id="11269" name="Rectangle 5"/>
          <p:cNvSpPr>
            <a:spLocks noGrp="1" noChangeArrowheads="1"/>
          </p:cNvSpPr>
          <p:nvPr>
            <p:ph type="ftr" sz="quarter" idx="3"/>
          </p:nvPr>
        </p:nvSpPr>
        <p:spPr bwMode="auto">
          <a:xfrm>
            <a:off x="1562100" y="3116263"/>
            <a:ext cx="14478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674" tIns="22837" rIns="45674" bIns="22837" numCol="1" anchor="t" anchorCtr="0" compatLnSpc="1">
            <a:prstTxWarp prst="textNoShape">
              <a:avLst/>
            </a:prstTxWarp>
          </a:bodyPr>
          <a:lstStyle>
            <a:lvl1pPr defTabSz="457200">
              <a:defRPr sz="800">
                <a:latin typeface="Arial" charset="0"/>
              </a:defRPr>
            </a:lvl1pPr>
          </a:lstStyle>
          <a:p>
            <a:pPr>
              <a:defRPr/>
            </a:pPr>
            <a:endParaRPr lang="en-GB"/>
          </a:p>
        </p:txBody>
      </p:sp>
      <p:sp>
        <p:nvSpPr>
          <p:cNvPr id="11270" name="Rectangle 6"/>
          <p:cNvSpPr>
            <a:spLocks noGrp="1" noChangeArrowheads="1"/>
          </p:cNvSpPr>
          <p:nvPr>
            <p:ph type="sldNum" sz="quarter" idx="4"/>
          </p:nvPr>
        </p:nvSpPr>
        <p:spPr bwMode="auto">
          <a:xfrm>
            <a:off x="3321050" y="3148013"/>
            <a:ext cx="10668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674" tIns="22837" rIns="0" bIns="22837" numCol="1" anchor="t" anchorCtr="0" compatLnSpc="1">
            <a:prstTxWarp prst="textNoShape">
              <a:avLst/>
            </a:prstTxWarp>
          </a:bodyPr>
          <a:lstStyle>
            <a:lvl1pPr algn="r" defTabSz="457200">
              <a:defRPr sz="800">
                <a:latin typeface="+mn-lt"/>
              </a:defRPr>
            </a:lvl1pPr>
          </a:lstStyle>
          <a:p>
            <a:pPr>
              <a:defRPr/>
            </a:pPr>
            <a:fld id="{9ED686AE-9FAF-4A0B-AF2F-01613CA2194F}" type="slidenum">
              <a:rPr lang="en-GB"/>
              <a:pPr>
                <a:defRPr/>
              </a:pPr>
              <a:t>‹#›</a:t>
            </a:fld>
            <a:endParaRPr lang="en-GB"/>
          </a:p>
        </p:txBody>
      </p:sp>
      <p:pic>
        <p:nvPicPr>
          <p:cNvPr id="2055" name="Picture 7" descr="marine_blue _logo"/>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308350" y="190500"/>
            <a:ext cx="1079500"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69" r:id="rId1"/>
    <p:sldLayoutId id="2147484047" r:id="rId2"/>
    <p:sldLayoutId id="2147484048" r:id="rId3"/>
    <p:sldLayoutId id="2147484049" r:id="rId4"/>
    <p:sldLayoutId id="2147484050" r:id="rId5"/>
    <p:sldLayoutId id="2147484051" r:id="rId6"/>
    <p:sldLayoutId id="2147484052" r:id="rId7"/>
    <p:sldLayoutId id="2147484053" r:id="rId8"/>
    <p:sldLayoutId id="2147484054" r:id="rId9"/>
    <p:sldLayoutId id="2147484055" r:id="rId10"/>
    <p:sldLayoutId id="2147484056" r:id="rId11"/>
  </p:sldLayoutIdLst>
  <p:hf hdr="0" ftr="0" dt="0"/>
  <p:txStyles>
    <p:titleStyle>
      <a:lvl1pPr algn="l" defTabSz="457200" rtl="0" eaLnBrk="0" fontAlgn="base" hangingPunct="0">
        <a:spcBef>
          <a:spcPct val="0"/>
        </a:spcBef>
        <a:spcAft>
          <a:spcPct val="0"/>
        </a:spcAft>
        <a:defRPr>
          <a:solidFill>
            <a:schemeClr val="tx2"/>
          </a:solidFill>
          <a:latin typeface="+mj-lt"/>
          <a:ea typeface="+mj-ea"/>
          <a:cs typeface="+mj-cs"/>
        </a:defRPr>
      </a:lvl1pPr>
      <a:lvl2pPr algn="l" defTabSz="457200" rtl="0" eaLnBrk="0" fontAlgn="base" hangingPunct="0">
        <a:spcBef>
          <a:spcPct val="0"/>
        </a:spcBef>
        <a:spcAft>
          <a:spcPct val="0"/>
        </a:spcAft>
        <a:defRPr>
          <a:solidFill>
            <a:schemeClr val="tx2"/>
          </a:solidFill>
          <a:latin typeface="Georgia" pitchFamily="18" charset="0"/>
        </a:defRPr>
      </a:lvl2pPr>
      <a:lvl3pPr algn="l" defTabSz="457200" rtl="0" eaLnBrk="0" fontAlgn="base" hangingPunct="0">
        <a:spcBef>
          <a:spcPct val="0"/>
        </a:spcBef>
        <a:spcAft>
          <a:spcPct val="0"/>
        </a:spcAft>
        <a:defRPr>
          <a:solidFill>
            <a:schemeClr val="tx2"/>
          </a:solidFill>
          <a:latin typeface="Georgia" pitchFamily="18" charset="0"/>
        </a:defRPr>
      </a:lvl3pPr>
      <a:lvl4pPr algn="l" defTabSz="457200" rtl="0" eaLnBrk="0" fontAlgn="base" hangingPunct="0">
        <a:spcBef>
          <a:spcPct val="0"/>
        </a:spcBef>
        <a:spcAft>
          <a:spcPct val="0"/>
        </a:spcAft>
        <a:defRPr>
          <a:solidFill>
            <a:schemeClr val="tx2"/>
          </a:solidFill>
          <a:latin typeface="Georgia" pitchFamily="18" charset="0"/>
        </a:defRPr>
      </a:lvl4pPr>
      <a:lvl5pPr algn="l" defTabSz="457200" rtl="0" eaLnBrk="0" fontAlgn="base" hangingPunct="0">
        <a:spcBef>
          <a:spcPct val="0"/>
        </a:spcBef>
        <a:spcAft>
          <a:spcPct val="0"/>
        </a:spcAft>
        <a:defRPr>
          <a:solidFill>
            <a:schemeClr val="tx2"/>
          </a:solidFill>
          <a:latin typeface="Georgia" pitchFamily="18" charset="0"/>
        </a:defRPr>
      </a:lvl5pPr>
      <a:lvl6pPr marL="457200" algn="l" defTabSz="457200" rtl="0" fontAlgn="base">
        <a:spcBef>
          <a:spcPct val="0"/>
        </a:spcBef>
        <a:spcAft>
          <a:spcPct val="0"/>
        </a:spcAft>
        <a:defRPr>
          <a:solidFill>
            <a:schemeClr val="tx2"/>
          </a:solidFill>
          <a:latin typeface="Georgia" pitchFamily="18" charset="0"/>
        </a:defRPr>
      </a:lvl6pPr>
      <a:lvl7pPr marL="914400" algn="l" defTabSz="457200" rtl="0" fontAlgn="base">
        <a:spcBef>
          <a:spcPct val="0"/>
        </a:spcBef>
        <a:spcAft>
          <a:spcPct val="0"/>
        </a:spcAft>
        <a:defRPr>
          <a:solidFill>
            <a:schemeClr val="tx2"/>
          </a:solidFill>
          <a:latin typeface="Georgia" pitchFamily="18" charset="0"/>
        </a:defRPr>
      </a:lvl7pPr>
      <a:lvl8pPr marL="1371600" algn="l" defTabSz="457200" rtl="0" fontAlgn="base">
        <a:spcBef>
          <a:spcPct val="0"/>
        </a:spcBef>
        <a:spcAft>
          <a:spcPct val="0"/>
        </a:spcAft>
        <a:defRPr>
          <a:solidFill>
            <a:schemeClr val="tx2"/>
          </a:solidFill>
          <a:latin typeface="Georgia" pitchFamily="18" charset="0"/>
        </a:defRPr>
      </a:lvl8pPr>
      <a:lvl9pPr marL="1828800" algn="l" defTabSz="457200" rtl="0" fontAlgn="base">
        <a:spcBef>
          <a:spcPct val="0"/>
        </a:spcBef>
        <a:spcAft>
          <a:spcPct val="0"/>
        </a:spcAft>
        <a:defRPr>
          <a:solidFill>
            <a:schemeClr val="tx2"/>
          </a:solidFill>
          <a:latin typeface="Georgia" pitchFamily="18" charset="0"/>
        </a:defRPr>
      </a:lvl9pPr>
    </p:titleStyle>
    <p:bodyStyle>
      <a:lvl1pPr marL="171450" indent="-171450" algn="l" defTabSz="457200" rtl="0" eaLnBrk="0" fontAlgn="base" hangingPunct="0">
        <a:spcBef>
          <a:spcPct val="0"/>
        </a:spcBef>
        <a:spcAft>
          <a:spcPct val="70000"/>
        </a:spcAft>
        <a:buChar char="•"/>
        <a:defRPr sz="1200">
          <a:solidFill>
            <a:schemeClr val="tx1"/>
          </a:solidFill>
          <a:latin typeface="+mn-lt"/>
          <a:ea typeface="+mn-ea"/>
          <a:cs typeface="+mn-cs"/>
        </a:defRPr>
      </a:lvl1pPr>
      <a:lvl2pPr marL="371475" indent="-142875" algn="l" defTabSz="457200" rtl="0" eaLnBrk="0" fontAlgn="base" hangingPunct="0">
        <a:lnSpc>
          <a:spcPct val="90000"/>
        </a:lnSpc>
        <a:spcBef>
          <a:spcPct val="0"/>
        </a:spcBef>
        <a:spcAft>
          <a:spcPct val="50000"/>
        </a:spcAft>
        <a:buChar char="–"/>
        <a:defRPr sz="1200">
          <a:solidFill>
            <a:schemeClr val="tx1"/>
          </a:solidFill>
          <a:latin typeface="+mn-lt"/>
        </a:defRPr>
      </a:lvl2pPr>
      <a:lvl3pPr marL="571500" indent="-114300" algn="l" defTabSz="457200" rtl="0" eaLnBrk="0" fontAlgn="base" hangingPunct="0">
        <a:spcBef>
          <a:spcPct val="20000"/>
        </a:spcBef>
        <a:spcAft>
          <a:spcPct val="50000"/>
        </a:spcAft>
        <a:buChar char="•"/>
        <a:defRPr sz="1200">
          <a:solidFill>
            <a:schemeClr val="tx1"/>
          </a:solidFill>
          <a:latin typeface="+mn-lt"/>
        </a:defRPr>
      </a:lvl3pPr>
      <a:lvl4pPr marL="798513" indent="-112713" algn="l" defTabSz="457200" rtl="0" eaLnBrk="0" fontAlgn="base" hangingPunct="0">
        <a:spcBef>
          <a:spcPct val="20000"/>
        </a:spcBef>
        <a:spcAft>
          <a:spcPct val="50000"/>
        </a:spcAft>
        <a:buChar char="–"/>
        <a:defRPr sz="1200">
          <a:solidFill>
            <a:schemeClr val="tx1"/>
          </a:solidFill>
          <a:latin typeface="+mn-lt"/>
        </a:defRPr>
      </a:lvl4pPr>
      <a:lvl5pPr marL="1027113" indent="-114300" algn="l" defTabSz="457200" rtl="0" eaLnBrk="0" fontAlgn="base" hangingPunct="0">
        <a:spcBef>
          <a:spcPct val="20000"/>
        </a:spcBef>
        <a:spcAft>
          <a:spcPct val="50000"/>
        </a:spcAft>
        <a:buChar char="»"/>
        <a:defRPr sz="1200">
          <a:solidFill>
            <a:schemeClr val="tx1"/>
          </a:solidFill>
          <a:latin typeface="+mn-lt"/>
        </a:defRPr>
      </a:lvl5pPr>
      <a:lvl6pPr marL="1484313" indent="-114300" algn="l" defTabSz="457200" rtl="0" fontAlgn="base">
        <a:spcBef>
          <a:spcPct val="20000"/>
        </a:spcBef>
        <a:spcAft>
          <a:spcPct val="50000"/>
        </a:spcAft>
        <a:buChar char="»"/>
        <a:defRPr sz="1200">
          <a:solidFill>
            <a:schemeClr val="tx1"/>
          </a:solidFill>
          <a:latin typeface="+mn-lt"/>
        </a:defRPr>
      </a:lvl6pPr>
      <a:lvl7pPr marL="1941513" indent="-114300" algn="l" defTabSz="457200" rtl="0" fontAlgn="base">
        <a:spcBef>
          <a:spcPct val="20000"/>
        </a:spcBef>
        <a:spcAft>
          <a:spcPct val="50000"/>
        </a:spcAft>
        <a:buChar char="»"/>
        <a:defRPr sz="1200">
          <a:solidFill>
            <a:schemeClr val="tx1"/>
          </a:solidFill>
          <a:latin typeface="+mn-lt"/>
        </a:defRPr>
      </a:lvl7pPr>
      <a:lvl8pPr marL="2398713" indent="-114300" algn="l" defTabSz="457200" rtl="0" fontAlgn="base">
        <a:spcBef>
          <a:spcPct val="20000"/>
        </a:spcBef>
        <a:spcAft>
          <a:spcPct val="50000"/>
        </a:spcAft>
        <a:buChar char="»"/>
        <a:defRPr sz="1200">
          <a:solidFill>
            <a:schemeClr val="tx1"/>
          </a:solidFill>
          <a:latin typeface="+mn-lt"/>
        </a:defRPr>
      </a:lvl8pPr>
      <a:lvl9pPr marL="2855913" indent="-114300" algn="l" defTabSz="457200" rtl="0" fontAlgn="base">
        <a:spcBef>
          <a:spcPct val="20000"/>
        </a:spcBef>
        <a:spcAft>
          <a:spcPct val="5000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161925" y="452438"/>
            <a:ext cx="42481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2837" rIns="45674" bIns="22837" numCol="1" anchor="ctr" anchorCtr="0" compatLnSpc="1">
            <a:prstTxWarp prst="textNoShape">
              <a:avLst/>
            </a:prstTxWarp>
          </a:bodyPr>
          <a:lstStyle/>
          <a:p>
            <a:pPr lvl="0"/>
            <a:r>
              <a:rPr lang="en-GB" smtClean="0"/>
              <a:t>Click to edit Master title style</a:t>
            </a:r>
          </a:p>
        </p:txBody>
      </p:sp>
      <p:sp>
        <p:nvSpPr>
          <p:cNvPr id="3075" name="Rectangle 3"/>
          <p:cNvSpPr>
            <a:spLocks noGrp="1" noChangeArrowheads="1"/>
          </p:cNvSpPr>
          <p:nvPr>
            <p:ph type="body" idx="1"/>
          </p:nvPr>
        </p:nvSpPr>
        <p:spPr bwMode="auto">
          <a:xfrm>
            <a:off x="161925" y="849313"/>
            <a:ext cx="4248150" cy="225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2837" rIns="45674" bIns="22837"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95236" name="Rectangle 4"/>
          <p:cNvSpPr>
            <a:spLocks noGrp="1" noChangeArrowheads="1"/>
          </p:cNvSpPr>
          <p:nvPr>
            <p:ph type="dt" sz="half" idx="2"/>
          </p:nvPr>
        </p:nvSpPr>
        <p:spPr bwMode="auto">
          <a:xfrm>
            <a:off x="228600" y="3116263"/>
            <a:ext cx="10668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674" tIns="22837" rIns="45674" bIns="22837" numCol="1" anchor="t" anchorCtr="0" compatLnSpc="1">
            <a:prstTxWarp prst="textNoShape">
              <a:avLst/>
            </a:prstTxWarp>
          </a:bodyPr>
          <a:lstStyle>
            <a:lvl1pPr algn="l" defTabSz="457200">
              <a:defRPr sz="800">
                <a:latin typeface="Arial" charset="0"/>
              </a:defRPr>
            </a:lvl1pPr>
          </a:lstStyle>
          <a:p>
            <a:pPr>
              <a:defRPr/>
            </a:pPr>
            <a:endParaRPr lang="en-GB"/>
          </a:p>
        </p:txBody>
      </p:sp>
      <p:sp>
        <p:nvSpPr>
          <p:cNvPr id="95237" name="Rectangle 5"/>
          <p:cNvSpPr>
            <a:spLocks noGrp="1" noChangeArrowheads="1"/>
          </p:cNvSpPr>
          <p:nvPr>
            <p:ph type="ftr" sz="quarter" idx="3"/>
          </p:nvPr>
        </p:nvSpPr>
        <p:spPr bwMode="auto">
          <a:xfrm>
            <a:off x="1562100" y="3116263"/>
            <a:ext cx="14478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674" tIns="22837" rIns="45674" bIns="22837" numCol="1" anchor="t" anchorCtr="0" compatLnSpc="1">
            <a:prstTxWarp prst="textNoShape">
              <a:avLst/>
            </a:prstTxWarp>
          </a:bodyPr>
          <a:lstStyle>
            <a:lvl1pPr defTabSz="457200">
              <a:defRPr sz="800">
                <a:latin typeface="Arial" charset="0"/>
              </a:defRPr>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xStyles>
    <p:titleStyle>
      <a:lvl1pPr algn="l" defTabSz="457200" rtl="0" eaLnBrk="0" fontAlgn="base" hangingPunct="0">
        <a:spcBef>
          <a:spcPct val="0"/>
        </a:spcBef>
        <a:spcAft>
          <a:spcPct val="0"/>
        </a:spcAft>
        <a:defRPr>
          <a:solidFill>
            <a:schemeClr val="tx2"/>
          </a:solidFill>
          <a:latin typeface="+mj-lt"/>
          <a:ea typeface="+mj-ea"/>
          <a:cs typeface="+mj-cs"/>
        </a:defRPr>
      </a:lvl1pPr>
      <a:lvl2pPr algn="l" defTabSz="457200" rtl="0" eaLnBrk="0" fontAlgn="base" hangingPunct="0">
        <a:spcBef>
          <a:spcPct val="0"/>
        </a:spcBef>
        <a:spcAft>
          <a:spcPct val="0"/>
        </a:spcAft>
        <a:defRPr>
          <a:solidFill>
            <a:schemeClr val="tx2"/>
          </a:solidFill>
          <a:latin typeface="Georgia" pitchFamily="18" charset="0"/>
        </a:defRPr>
      </a:lvl2pPr>
      <a:lvl3pPr algn="l" defTabSz="457200" rtl="0" eaLnBrk="0" fontAlgn="base" hangingPunct="0">
        <a:spcBef>
          <a:spcPct val="0"/>
        </a:spcBef>
        <a:spcAft>
          <a:spcPct val="0"/>
        </a:spcAft>
        <a:defRPr>
          <a:solidFill>
            <a:schemeClr val="tx2"/>
          </a:solidFill>
          <a:latin typeface="Georgia" pitchFamily="18" charset="0"/>
        </a:defRPr>
      </a:lvl3pPr>
      <a:lvl4pPr algn="l" defTabSz="457200" rtl="0" eaLnBrk="0" fontAlgn="base" hangingPunct="0">
        <a:spcBef>
          <a:spcPct val="0"/>
        </a:spcBef>
        <a:spcAft>
          <a:spcPct val="0"/>
        </a:spcAft>
        <a:defRPr>
          <a:solidFill>
            <a:schemeClr val="tx2"/>
          </a:solidFill>
          <a:latin typeface="Georgia" pitchFamily="18" charset="0"/>
        </a:defRPr>
      </a:lvl4pPr>
      <a:lvl5pPr algn="l" defTabSz="457200" rtl="0" eaLnBrk="0" fontAlgn="base" hangingPunct="0">
        <a:spcBef>
          <a:spcPct val="0"/>
        </a:spcBef>
        <a:spcAft>
          <a:spcPct val="0"/>
        </a:spcAft>
        <a:defRPr>
          <a:solidFill>
            <a:schemeClr val="tx2"/>
          </a:solidFill>
          <a:latin typeface="Georgia" pitchFamily="18" charset="0"/>
        </a:defRPr>
      </a:lvl5pPr>
      <a:lvl6pPr marL="457200" algn="l" defTabSz="457200" rtl="0" fontAlgn="base">
        <a:spcBef>
          <a:spcPct val="0"/>
        </a:spcBef>
        <a:spcAft>
          <a:spcPct val="0"/>
        </a:spcAft>
        <a:defRPr>
          <a:solidFill>
            <a:schemeClr val="tx2"/>
          </a:solidFill>
          <a:latin typeface="Georgia" pitchFamily="18" charset="0"/>
        </a:defRPr>
      </a:lvl6pPr>
      <a:lvl7pPr marL="914400" algn="l" defTabSz="457200" rtl="0" fontAlgn="base">
        <a:spcBef>
          <a:spcPct val="0"/>
        </a:spcBef>
        <a:spcAft>
          <a:spcPct val="0"/>
        </a:spcAft>
        <a:defRPr>
          <a:solidFill>
            <a:schemeClr val="tx2"/>
          </a:solidFill>
          <a:latin typeface="Georgia" pitchFamily="18" charset="0"/>
        </a:defRPr>
      </a:lvl7pPr>
      <a:lvl8pPr marL="1371600" algn="l" defTabSz="457200" rtl="0" fontAlgn="base">
        <a:spcBef>
          <a:spcPct val="0"/>
        </a:spcBef>
        <a:spcAft>
          <a:spcPct val="0"/>
        </a:spcAft>
        <a:defRPr>
          <a:solidFill>
            <a:schemeClr val="tx2"/>
          </a:solidFill>
          <a:latin typeface="Georgia" pitchFamily="18" charset="0"/>
        </a:defRPr>
      </a:lvl8pPr>
      <a:lvl9pPr marL="1828800" algn="l" defTabSz="457200" rtl="0" fontAlgn="base">
        <a:spcBef>
          <a:spcPct val="0"/>
        </a:spcBef>
        <a:spcAft>
          <a:spcPct val="0"/>
        </a:spcAft>
        <a:defRPr>
          <a:solidFill>
            <a:schemeClr val="tx2"/>
          </a:solidFill>
          <a:latin typeface="Georgia" pitchFamily="18" charset="0"/>
        </a:defRPr>
      </a:lvl9pPr>
    </p:titleStyle>
    <p:bodyStyle>
      <a:lvl1pPr marL="171450" indent="-171450" algn="l" defTabSz="457200" rtl="0" eaLnBrk="0" fontAlgn="base" hangingPunct="0">
        <a:spcBef>
          <a:spcPct val="0"/>
        </a:spcBef>
        <a:spcAft>
          <a:spcPct val="70000"/>
        </a:spcAft>
        <a:buChar char="•"/>
        <a:defRPr sz="1200">
          <a:solidFill>
            <a:schemeClr val="tx1"/>
          </a:solidFill>
          <a:latin typeface="+mn-lt"/>
          <a:ea typeface="+mn-ea"/>
          <a:cs typeface="+mn-cs"/>
        </a:defRPr>
      </a:lvl1pPr>
      <a:lvl2pPr marL="371475" indent="-142875" algn="l" defTabSz="457200" rtl="0" eaLnBrk="0" fontAlgn="base" hangingPunct="0">
        <a:lnSpc>
          <a:spcPct val="90000"/>
        </a:lnSpc>
        <a:spcBef>
          <a:spcPct val="0"/>
        </a:spcBef>
        <a:spcAft>
          <a:spcPct val="50000"/>
        </a:spcAft>
        <a:buChar char="–"/>
        <a:defRPr sz="1200">
          <a:solidFill>
            <a:schemeClr val="tx1"/>
          </a:solidFill>
          <a:latin typeface="+mn-lt"/>
        </a:defRPr>
      </a:lvl2pPr>
      <a:lvl3pPr marL="571500" indent="-114300" algn="l" defTabSz="457200" rtl="0" eaLnBrk="0" fontAlgn="base" hangingPunct="0">
        <a:spcBef>
          <a:spcPct val="20000"/>
        </a:spcBef>
        <a:spcAft>
          <a:spcPct val="50000"/>
        </a:spcAft>
        <a:buChar char="•"/>
        <a:defRPr sz="1200">
          <a:solidFill>
            <a:schemeClr val="tx1"/>
          </a:solidFill>
          <a:latin typeface="+mn-lt"/>
        </a:defRPr>
      </a:lvl3pPr>
      <a:lvl4pPr marL="798513" indent="-112713" algn="l" defTabSz="457200" rtl="0" eaLnBrk="0" fontAlgn="base" hangingPunct="0">
        <a:spcBef>
          <a:spcPct val="20000"/>
        </a:spcBef>
        <a:spcAft>
          <a:spcPct val="50000"/>
        </a:spcAft>
        <a:buChar char="–"/>
        <a:defRPr sz="1200">
          <a:solidFill>
            <a:schemeClr val="tx1"/>
          </a:solidFill>
          <a:latin typeface="+mn-lt"/>
        </a:defRPr>
      </a:lvl4pPr>
      <a:lvl5pPr marL="1027113" indent="-114300" algn="l" defTabSz="457200" rtl="0" eaLnBrk="0" fontAlgn="base" hangingPunct="0">
        <a:spcBef>
          <a:spcPct val="20000"/>
        </a:spcBef>
        <a:spcAft>
          <a:spcPct val="50000"/>
        </a:spcAft>
        <a:buChar char="»"/>
        <a:defRPr sz="1200">
          <a:solidFill>
            <a:schemeClr val="tx1"/>
          </a:solidFill>
          <a:latin typeface="+mn-lt"/>
        </a:defRPr>
      </a:lvl5pPr>
      <a:lvl6pPr marL="1484313" indent="-114300" algn="l" defTabSz="457200" rtl="0" fontAlgn="base">
        <a:spcBef>
          <a:spcPct val="20000"/>
        </a:spcBef>
        <a:spcAft>
          <a:spcPct val="50000"/>
        </a:spcAft>
        <a:buChar char="»"/>
        <a:defRPr sz="1200">
          <a:solidFill>
            <a:schemeClr val="tx1"/>
          </a:solidFill>
          <a:latin typeface="+mn-lt"/>
        </a:defRPr>
      </a:lvl6pPr>
      <a:lvl7pPr marL="1941513" indent="-114300" algn="l" defTabSz="457200" rtl="0" fontAlgn="base">
        <a:spcBef>
          <a:spcPct val="20000"/>
        </a:spcBef>
        <a:spcAft>
          <a:spcPct val="50000"/>
        </a:spcAft>
        <a:buChar char="»"/>
        <a:defRPr sz="1200">
          <a:solidFill>
            <a:schemeClr val="tx1"/>
          </a:solidFill>
          <a:latin typeface="+mn-lt"/>
        </a:defRPr>
      </a:lvl7pPr>
      <a:lvl8pPr marL="2398713" indent="-114300" algn="l" defTabSz="457200" rtl="0" fontAlgn="base">
        <a:spcBef>
          <a:spcPct val="20000"/>
        </a:spcBef>
        <a:spcAft>
          <a:spcPct val="50000"/>
        </a:spcAft>
        <a:buChar char="»"/>
        <a:defRPr sz="1200">
          <a:solidFill>
            <a:schemeClr val="tx1"/>
          </a:solidFill>
          <a:latin typeface="+mn-lt"/>
        </a:defRPr>
      </a:lvl8pPr>
      <a:lvl9pPr marL="2855913" indent="-114300" algn="l" defTabSz="457200" rtl="0" fontAlgn="base">
        <a:spcBef>
          <a:spcPct val="20000"/>
        </a:spcBef>
        <a:spcAft>
          <a:spcPct val="5000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defra.gov.uk/statistics/foodfarm/food/familyfood/datasets/"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slide" Target="slide5.xml"/><Relationship Id="rId4" Type="http://schemas.openxmlformats.org/officeDocument/2006/relationships/chart" Target="../charts/char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4"/>
          <p:cNvSpPr>
            <a:spLocks noGrp="1" noChangeArrowheads="1"/>
          </p:cNvSpPr>
          <p:nvPr>
            <p:ph type="subTitle" idx="1"/>
          </p:nvPr>
        </p:nvSpPr>
        <p:spPr>
          <a:xfrm>
            <a:off x="198438" y="485775"/>
            <a:ext cx="3990975" cy="1368425"/>
          </a:xfrm>
        </p:spPr>
        <p:txBody>
          <a:bodyPr/>
          <a:lstStyle/>
          <a:p>
            <a:pPr algn="ctr">
              <a:defRPr/>
            </a:pPr>
            <a:r>
              <a:rPr lang="en-GB" dirty="0" smtClean="0">
                <a:solidFill>
                  <a:schemeClr val="accent2">
                    <a:lumMod val="40000"/>
                    <a:lumOff val="60000"/>
                  </a:schemeClr>
                </a:solidFill>
              </a:rPr>
              <a:t>Using the EFS/LCF for estimating CO2 emissions - methodological considerations</a:t>
            </a:r>
            <a:br>
              <a:rPr lang="en-GB" dirty="0" smtClean="0">
                <a:solidFill>
                  <a:schemeClr val="accent2">
                    <a:lumMod val="40000"/>
                    <a:lumOff val="60000"/>
                  </a:schemeClr>
                </a:solidFill>
              </a:rPr>
            </a:br>
            <a:r>
              <a:rPr lang="en-GB" dirty="0" smtClean="0">
                <a:solidFill>
                  <a:srgbClr val="B2D5D5"/>
                </a:solidFill>
              </a:rPr>
              <a:t/>
            </a:r>
            <a:br>
              <a:rPr lang="en-GB" dirty="0" smtClean="0">
                <a:solidFill>
                  <a:srgbClr val="B2D5D5"/>
                </a:solidFill>
              </a:rPr>
            </a:br>
            <a:r>
              <a:rPr lang="en-GB" dirty="0" smtClean="0">
                <a:solidFill>
                  <a:schemeClr val="bg1">
                    <a:lumMod val="95000"/>
                  </a:schemeClr>
                </a:solidFill>
              </a:rPr>
              <a:t>Nick Bardsley, Milena Buchs and </a:t>
            </a:r>
            <a:r>
              <a:rPr lang="en-GB" dirty="0" err="1" smtClean="0">
                <a:solidFill>
                  <a:schemeClr val="bg1">
                    <a:lumMod val="95000"/>
                  </a:schemeClr>
                </a:solidFill>
              </a:rPr>
              <a:t>Sylke</a:t>
            </a:r>
            <a:r>
              <a:rPr lang="en-GB" dirty="0" smtClean="0">
                <a:solidFill>
                  <a:schemeClr val="bg1">
                    <a:lumMod val="95000"/>
                  </a:schemeClr>
                </a:solidFill>
              </a:rPr>
              <a:t> V. Schnepf</a:t>
            </a:r>
            <a:br>
              <a:rPr lang="en-GB" dirty="0" smtClean="0">
                <a:solidFill>
                  <a:schemeClr val="bg1">
                    <a:lumMod val="95000"/>
                  </a:schemeClr>
                </a:solidFill>
              </a:rPr>
            </a:br>
            <a:r>
              <a:rPr lang="en-GB" dirty="0" smtClean="0">
                <a:solidFill>
                  <a:schemeClr val="bg1">
                    <a:lumMod val="95000"/>
                  </a:schemeClr>
                </a:solidFill>
              </a:rPr>
              <a:t/>
            </a:r>
            <a:br>
              <a:rPr lang="en-GB" dirty="0" smtClean="0">
                <a:solidFill>
                  <a:schemeClr val="bg1">
                    <a:lumMod val="95000"/>
                  </a:schemeClr>
                </a:solidFill>
              </a:rPr>
            </a:br>
            <a:r>
              <a:rPr lang="en-GB" dirty="0" smtClean="0">
                <a:solidFill>
                  <a:schemeClr val="bg1">
                    <a:lumMod val="95000"/>
                  </a:schemeClr>
                </a:solidFill>
              </a:rPr>
              <a:t>RSS Workshop 5 July 2012</a:t>
            </a:r>
            <a:r>
              <a:rPr lang="en-GB" sz="1600" dirty="0">
                <a:solidFill>
                  <a:schemeClr val="bg1">
                    <a:lumMod val="95000"/>
                  </a:schemeClr>
                </a:solidFill>
              </a:rPr>
              <a:t/>
            </a:r>
            <a:br>
              <a:rPr lang="en-GB" sz="1600" dirty="0">
                <a:solidFill>
                  <a:schemeClr val="bg1">
                    <a:lumMod val="95000"/>
                  </a:schemeClr>
                </a:solidFill>
              </a:rPr>
            </a:br>
            <a:endParaRPr lang="en-GB" sz="1600" dirty="0">
              <a:solidFill>
                <a:schemeClr val="bg1">
                  <a:lumMod val="95000"/>
                </a:schemeClr>
              </a:solidFill>
            </a:endParaRPr>
          </a:p>
          <a:p>
            <a:pPr>
              <a:defRPr/>
            </a:pPr>
            <a:endParaRPr lang="en-GB" dirty="0" smtClean="0">
              <a:solidFill>
                <a:srgbClr val="B2D5D5"/>
              </a:solidFill>
            </a:endParaRPr>
          </a:p>
        </p:txBody>
      </p:sp>
      <p:sp>
        <p:nvSpPr>
          <p:cNvPr id="2" name="Text Box 26"/>
          <p:cNvSpPr txBox="1">
            <a:spLocks noChangeArrowheads="1"/>
          </p:cNvSpPr>
          <p:nvPr/>
        </p:nvSpPr>
        <p:spPr bwMode="auto">
          <a:xfrm>
            <a:off x="557213" y="3024188"/>
            <a:ext cx="3925887" cy="273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b"/>
          <a:lstStyle>
            <a:lvl1pPr defTabSz="457200">
              <a:defRPr sz="600">
                <a:solidFill>
                  <a:schemeClr val="tx1"/>
                </a:solidFill>
                <a:latin typeface="Lucida Sans" pitchFamily="34" charset="0"/>
                <a:ea typeface="ＭＳ Ｐゴシック" pitchFamily="34" charset="-128"/>
              </a:defRPr>
            </a:lvl1pPr>
            <a:lvl2pPr marL="742950" indent="-285750" defTabSz="457200">
              <a:defRPr sz="600">
                <a:solidFill>
                  <a:schemeClr val="tx1"/>
                </a:solidFill>
                <a:latin typeface="Lucida Sans" pitchFamily="34" charset="0"/>
                <a:ea typeface="ＭＳ Ｐゴシック" pitchFamily="34" charset="-128"/>
              </a:defRPr>
            </a:lvl2pPr>
            <a:lvl3pPr marL="1143000" indent="-228600" defTabSz="457200">
              <a:defRPr sz="600">
                <a:solidFill>
                  <a:schemeClr val="tx1"/>
                </a:solidFill>
                <a:latin typeface="Lucida Sans" pitchFamily="34" charset="0"/>
                <a:ea typeface="ＭＳ Ｐゴシック" pitchFamily="34" charset="-128"/>
              </a:defRPr>
            </a:lvl3pPr>
            <a:lvl4pPr marL="1600200" indent="-228600" defTabSz="457200">
              <a:defRPr sz="600">
                <a:solidFill>
                  <a:schemeClr val="tx1"/>
                </a:solidFill>
                <a:latin typeface="Lucida Sans" pitchFamily="34" charset="0"/>
                <a:ea typeface="ＭＳ Ｐゴシック" pitchFamily="34" charset="-128"/>
              </a:defRPr>
            </a:lvl4pPr>
            <a:lvl5pPr marL="2057400" indent="-228600" defTabSz="457200">
              <a:defRPr sz="600">
                <a:solidFill>
                  <a:schemeClr val="tx1"/>
                </a:solidFill>
                <a:latin typeface="Lucida Sans" pitchFamily="34" charset="0"/>
                <a:ea typeface="ＭＳ Ｐゴシック" pitchFamily="34" charset="-128"/>
              </a:defRPr>
            </a:lvl5pPr>
            <a:lvl6pPr marL="2514600" indent="-228600" algn="ctr" defTabSz="457200" eaLnBrk="0" fontAlgn="base" hangingPunct="0">
              <a:spcBef>
                <a:spcPct val="0"/>
              </a:spcBef>
              <a:spcAft>
                <a:spcPct val="0"/>
              </a:spcAft>
              <a:defRPr sz="600">
                <a:solidFill>
                  <a:schemeClr val="tx1"/>
                </a:solidFill>
                <a:latin typeface="Lucida Sans" pitchFamily="34" charset="0"/>
                <a:ea typeface="ＭＳ Ｐゴシック" pitchFamily="34" charset="-128"/>
              </a:defRPr>
            </a:lvl6pPr>
            <a:lvl7pPr marL="2971800" indent="-228600" algn="ctr" defTabSz="457200" eaLnBrk="0" fontAlgn="base" hangingPunct="0">
              <a:spcBef>
                <a:spcPct val="0"/>
              </a:spcBef>
              <a:spcAft>
                <a:spcPct val="0"/>
              </a:spcAft>
              <a:defRPr sz="600">
                <a:solidFill>
                  <a:schemeClr val="tx1"/>
                </a:solidFill>
                <a:latin typeface="Lucida Sans" pitchFamily="34" charset="0"/>
                <a:ea typeface="ＭＳ Ｐゴシック" pitchFamily="34" charset="-128"/>
              </a:defRPr>
            </a:lvl7pPr>
            <a:lvl8pPr marL="3429000" indent="-228600" algn="ctr" defTabSz="457200" eaLnBrk="0" fontAlgn="base" hangingPunct="0">
              <a:spcBef>
                <a:spcPct val="0"/>
              </a:spcBef>
              <a:spcAft>
                <a:spcPct val="0"/>
              </a:spcAft>
              <a:defRPr sz="600">
                <a:solidFill>
                  <a:schemeClr val="tx1"/>
                </a:solidFill>
                <a:latin typeface="Lucida Sans" pitchFamily="34" charset="0"/>
                <a:ea typeface="ＭＳ Ｐゴシック" pitchFamily="34" charset="-128"/>
              </a:defRPr>
            </a:lvl8pPr>
            <a:lvl9pPr marL="3886200" indent="-228600" algn="ctr" defTabSz="457200" eaLnBrk="0" fontAlgn="base" hangingPunct="0">
              <a:spcBef>
                <a:spcPct val="0"/>
              </a:spcBef>
              <a:spcAft>
                <a:spcPct val="0"/>
              </a:spcAft>
              <a:defRPr sz="600">
                <a:solidFill>
                  <a:schemeClr val="tx1"/>
                </a:solidFill>
                <a:latin typeface="Lucida Sans" pitchFamily="34" charset="0"/>
                <a:ea typeface="ＭＳ Ｐゴシック" pitchFamily="34" charset="-128"/>
              </a:defRPr>
            </a:lvl9pPr>
          </a:lstStyle>
          <a:p>
            <a:pPr>
              <a:lnSpc>
                <a:spcPts val="1200"/>
              </a:lnSpc>
              <a:defRPr/>
            </a:pPr>
            <a:r>
              <a:rPr lang="en-GB" sz="1000" b="1" dirty="0" smtClean="0">
                <a:solidFill>
                  <a:schemeClr val="bg1">
                    <a:lumMod val="95000"/>
                  </a:schemeClr>
                </a:solidFill>
              </a:rPr>
              <a:t>ESRC grant RES-000-22-4083</a:t>
            </a:r>
            <a:endParaRPr lang="en-GB" sz="1000" b="1" dirty="0" smtClean="0">
              <a:solidFill>
                <a:srgbClr val="B2D5D5"/>
              </a:solidFill>
              <a:latin typeface="Georgia" pitchFamily="18" charset="0"/>
            </a:endParaRPr>
          </a:p>
        </p:txBody>
      </p:sp>
      <p:pic>
        <p:nvPicPr>
          <p:cNvPr id="614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2705100"/>
            <a:ext cx="857250" cy="72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760" y="270371"/>
            <a:ext cx="4248150" cy="323850"/>
          </a:xfrm>
        </p:spPr>
        <p:txBody>
          <a:bodyPr/>
          <a:lstStyle/>
          <a:p>
            <a:r>
              <a:rPr lang="en-GB" dirty="0" smtClean="0"/>
              <a:t>Home energy</a:t>
            </a:r>
            <a:endParaRPr lang="en-GB" dirty="0"/>
          </a:p>
        </p:txBody>
      </p:sp>
      <p:sp>
        <p:nvSpPr>
          <p:cNvPr id="3" name="Content Placeholder 2"/>
          <p:cNvSpPr>
            <a:spLocks noGrp="1"/>
          </p:cNvSpPr>
          <p:nvPr>
            <p:ph idx="1"/>
          </p:nvPr>
        </p:nvSpPr>
        <p:spPr>
          <a:xfrm>
            <a:off x="125760" y="702419"/>
            <a:ext cx="4248150" cy="2052637"/>
          </a:xfrm>
        </p:spPr>
        <p:txBody>
          <a:bodyPr/>
          <a:lstStyle/>
          <a:p>
            <a:pPr>
              <a:spcAft>
                <a:spcPts val="500"/>
              </a:spcAft>
            </a:pPr>
            <a:r>
              <a:rPr lang="en-GB" dirty="0" smtClean="0"/>
              <a:t>Home </a:t>
            </a:r>
            <a:r>
              <a:rPr lang="en-GB" dirty="0"/>
              <a:t>energy: </a:t>
            </a:r>
            <a:r>
              <a:rPr lang="en-GB" dirty="0" smtClean="0"/>
              <a:t>prepayments for electricity and gas </a:t>
            </a:r>
            <a:r>
              <a:rPr lang="en-GB" dirty="0"/>
              <a:t>are collected through the diary, in contrast to all other payment </a:t>
            </a:r>
            <a:r>
              <a:rPr lang="en-GB" dirty="0" smtClean="0"/>
              <a:t>methods</a:t>
            </a:r>
          </a:p>
          <a:p>
            <a:pPr>
              <a:spcAft>
                <a:spcPts val="500"/>
              </a:spcAft>
            </a:pPr>
            <a:r>
              <a:rPr lang="en-GB" dirty="0" smtClean="0"/>
              <a:t>Home energy expenditure for oil, wood, coal, etc. are also collected through the diary, but only make up ca. 2% of sample</a:t>
            </a:r>
          </a:p>
          <a:p>
            <a:pPr>
              <a:spcAft>
                <a:spcPts val="500"/>
              </a:spcAft>
            </a:pPr>
            <a:r>
              <a:rPr lang="en-GB" dirty="0"/>
              <a:t>8.08% and 7.03% of households have zero electricity or gas expenditure</a:t>
            </a:r>
          </a:p>
          <a:p>
            <a:pPr>
              <a:spcAft>
                <a:spcPts val="500"/>
              </a:spcAft>
            </a:pPr>
            <a:r>
              <a:rPr lang="en-GB" dirty="0" smtClean="0"/>
              <a:t>48% and 51% of </a:t>
            </a:r>
            <a:r>
              <a:rPr lang="en-GB" dirty="0"/>
              <a:t>households who </a:t>
            </a:r>
            <a:r>
              <a:rPr lang="en-GB" dirty="0" smtClean="0"/>
              <a:t>pre-pay for electricity and gas have </a:t>
            </a:r>
            <a:r>
              <a:rPr lang="en-GB" dirty="0"/>
              <a:t>zero </a:t>
            </a:r>
            <a:r>
              <a:rPr lang="en-GB" dirty="0" smtClean="0"/>
              <a:t>expenditure</a:t>
            </a:r>
          </a:p>
          <a:p>
            <a:pPr>
              <a:spcAft>
                <a:spcPts val="500"/>
              </a:spcAft>
            </a:pPr>
            <a:r>
              <a:rPr lang="en-GB" dirty="0" smtClean="0"/>
              <a:t>31% of households in the lowest income quartile are on prepayment meters</a:t>
            </a:r>
          </a:p>
          <a:p>
            <a:endParaRPr lang="en-GB" dirty="0"/>
          </a:p>
        </p:txBody>
      </p:sp>
      <p:sp>
        <p:nvSpPr>
          <p:cNvPr id="4" name="Slide Number Placeholder 3"/>
          <p:cNvSpPr>
            <a:spLocks noGrp="1"/>
          </p:cNvSpPr>
          <p:nvPr>
            <p:ph type="sldNum" sz="quarter" idx="12"/>
          </p:nvPr>
        </p:nvSpPr>
        <p:spPr/>
        <p:txBody>
          <a:bodyPr/>
          <a:lstStyle/>
          <a:p>
            <a:pPr>
              <a:defRPr/>
            </a:pPr>
            <a:fld id="{96B4C940-7C89-4472-B00D-817071D1AD49}" type="slidenum">
              <a:rPr lang="en-GB" smtClean="0"/>
              <a:pPr>
                <a:defRPr/>
              </a:pPr>
              <a:t>10</a:t>
            </a:fld>
            <a:endParaRPr lang="en-GB"/>
          </a:p>
        </p:txBody>
      </p:sp>
    </p:spTree>
    <p:extLst>
      <p:ext uri="{BB962C8B-B14F-4D97-AF65-F5344CB8AC3E}">
        <p14:creationId xmlns:p14="http://schemas.microsoft.com/office/powerpoint/2010/main" val="14946910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090" y="414387"/>
            <a:ext cx="4248150" cy="323850"/>
          </a:xfrm>
        </p:spPr>
        <p:txBody>
          <a:bodyPr/>
          <a:lstStyle/>
          <a:p>
            <a:r>
              <a:rPr lang="en-GB" dirty="0" smtClean="0"/>
              <a:t>Zero public transport and flights, 2007</a:t>
            </a:r>
            <a:endParaRPr lang="en-GB" dirty="0"/>
          </a:p>
        </p:txBody>
      </p:sp>
      <p:sp>
        <p:nvSpPr>
          <p:cNvPr id="4" name="Slide Number Placeholder 3"/>
          <p:cNvSpPr>
            <a:spLocks noGrp="1"/>
          </p:cNvSpPr>
          <p:nvPr>
            <p:ph type="sldNum" sz="quarter" idx="12"/>
          </p:nvPr>
        </p:nvSpPr>
        <p:spPr/>
        <p:txBody>
          <a:bodyPr/>
          <a:lstStyle/>
          <a:p>
            <a:pPr>
              <a:defRPr/>
            </a:pPr>
            <a:fld id="{96B4C940-7C89-4472-B00D-817071D1AD49}" type="slidenum">
              <a:rPr lang="en-GB" smtClean="0"/>
              <a:pPr>
                <a:defRPr/>
              </a:pPr>
              <a:t>11</a:t>
            </a:fld>
            <a:endParaRPr lang="en-GB"/>
          </a:p>
        </p:txBody>
      </p:sp>
      <p:sp>
        <p:nvSpPr>
          <p:cNvPr id="6" name="TextBox 5"/>
          <p:cNvSpPr txBox="1"/>
          <p:nvPr/>
        </p:nvSpPr>
        <p:spPr>
          <a:xfrm>
            <a:off x="53752" y="2959398"/>
            <a:ext cx="4392488" cy="461665"/>
          </a:xfrm>
          <a:prstGeom prst="rect">
            <a:avLst/>
          </a:prstGeom>
          <a:noFill/>
        </p:spPr>
        <p:txBody>
          <a:bodyPr wrap="square" rtlCol="0">
            <a:spAutoFit/>
          </a:bodyPr>
          <a:lstStyle/>
          <a:p>
            <a:r>
              <a:rPr lang="en-GB" sz="1200" dirty="0" smtClean="0">
                <a:latin typeface="+mn-lt"/>
              </a:rPr>
              <a:t>Percentage of households in sample who have zero expenditure (EFS diary)/zero usage (NTS survey) in 2007</a:t>
            </a:r>
            <a:endParaRPr lang="en-GB" sz="1200" dirty="0">
              <a:latin typeface="+mn-lt"/>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02862905"/>
              </p:ext>
            </p:extLst>
          </p:nvPr>
        </p:nvGraphicFramePr>
        <p:xfrm>
          <a:off x="53752" y="774426"/>
          <a:ext cx="4392489" cy="2184971"/>
        </p:xfrm>
        <a:graphic>
          <a:graphicData uri="http://schemas.openxmlformats.org/drawingml/2006/table">
            <a:tbl>
              <a:tblPr>
                <a:tableStyleId>{5C22544A-7EE6-4342-B048-85BDC9FD1C3A}</a:tableStyleId>
              </a:tblPr>
              <a:tblGrid>
                <a:gridCol w="1393480"/>
                <a:gridCol w="923938"/>
                <a:gridCol w="1029962"/>
                <a:gridCol w="1045109"/>
              </a:tblGrid>
              <a:tr h="473726">
                <a:tc>
                  <a:txBody>
                    <a:bodyPr/>
                    <a:lstStyle/>
                    <a:p>
                      <a:pPr>
                        <a:lnSpc>
                          <a:spcPct val="115000"/>
                        </a:lnSpc>
                        <a:spcAft>
                          <a:spcPts val="0"/>
                        </a:spcAft>
                      </a:pPr>
                      <a:r>
                        <a:rPr lang="en-GB" sz="1800" dirty="0">
                          <a:effectLst/>
                        </a:rPr>
                        <a:t> </a:t>
                      </a:r>
                      <a:endParaRPr lang="en-GB" sz="1100" dirty="0">
                        <a:effectLst/>
                        <a:latin typeface="Calibri"/>
                        <a:ea typeface="SimSun"/>
                        <a:cs typeface="Arial"/>
                      </a:endParaRPr>
                    </a:p>
                  </a:txBody>
                  <a:tcPr marL="68580" marR="68580" marT="0" marB="0" anchor="b">
                    <a:solidFill>
                      <a:schemeClr val="accent1">
                        <a:lumMod val="40000"/>
                        <a:lumOff val="60000"/>
                      </a:schemeClr>
                    </a:solidFill>
                  </a:tcPr>
                </a:tc>
                <a:tc>
                  <a:txBody>
                    <a:bodyPr/>
                    <a:lstStyle/>
                    <a:p>
                      <a:pPr>
                        <a:lnSpc>
                          <a:spcPct val="115000"/>
                        </a:lnSpc>
                        <a:spcAft>
                          <a:spcPts val="0"/>
                        </a:spcAft>
                      </a:pPr>
                      <a:r>
                        <a:rPr lang="en-GB" sz="1100" dirty="0" smtClean="0">
                          <a:effectLst/>
                        </a:rPr>
                        <a:t>EFS</a:t>
                      </a:r>
                      <a:r>
                        <a:rPr lang="en-GB" sz="1100" baseline="0" dirty="0" smtClean="0">
                          <a:effectLst/>
                        </a:rPr>
                        <a:t> </a:t>
                      </a:r>
                      <a:r>
                        <a:rPr lang="en-GB" sz="1100" dirty="0" smtClean="0">
                          <a:effectLst/>
                        </a:rPr>
                        <a:t>diary</a:t>
                      </a:r>
                      <a:endParaRPr lang="en-GB" sz="1100" dirty="0">
                        <a:effectLst/>
                        <a:latin typeface="Calibri"/>
                        <a:ea typeface="SimSun"/>
                        <a:cs typeface="Arial"/>
                      </a:endParaRPr>
                    </a:p>
                  </a:txBody>
                  <a:tcPr marL="68580" marR="68580" marT="0" marB="0" anchor="ctr"/>
                </a:tc>
                <a:tc>
                  <a:txBody>
                    <a:bodyPr/>
                    <a:lstStyle/>
                    <a:p>
                      <a:pPr>
                        <a:lnSpc>
                          <a:spcPct val="115000"/>
                        </a:lnSpc>
                        <a:spcAft>
                          <a:spcPts val="0"/>
                        </a:spcAft>
                      </a:pPr>
                      <a:r>
                        <a:rPr lang="en-GB" sz="1100" dirty="0" smtClean="0">
                          <a:effectLst/>
                        </a:rPr>
                        <a:t>EFS  survey</a:t>
                      </a:r>
                      <a:endParaRPr lang="en-GB" sz="1100" dirty="0">
                        <a:effectLst/>
                        <a:latin typeface="Calibri"/>
                        <a:ea typeface="SimSun"/>
                        <a:cs typeface="Arial"/>
                      </a:endParaRPr>
                    </a:p>
                  </a:txBody>
                  <a:tcPr marL="68580" marR="68580" marT="0" marB="0" anchor="ctr"/>
                </a:tc>
                <a:tc>
                  <a:txBody>
                    <a:bodyPr/>
                    <a:lstStyle/>
                    <a:p>
                      <a:pPr>
                        <a:lnSpc>
                          <a:spcPct val="115000"/>
                        </a:lnSpc>
                        <a:spcAft>
                          <a:spcPts val="0"/>
                        </a:spcAft>
                      </a:pPr>
                      <a:r>
                        <a:rPr lang="en-GB" sz="1100" dirty="0">
                          <a:effectLst/>
                        </a:rPr>
                        <a:t>NTS survey</a:t>
                      </a:r>
                      <a:endParaRPr lang="en-GB" sz="1100" dirty="0">
                        <a:effectLst/>
                        <a:latin typeface="Calibri"/>
                        <a:ea typeface="SimSun"/>
                        <a:cs typeface="Arial"/>
                      </a:endParaRPr>
                    </a:p>
                  </a:txBody>
                  <a:tcPr marL="68580" marR="68580" marT="0" marB="0" anchor="ctr">
                    <a:solidFill>
                      <a:schemeClr val="accent5">
                        <a:lumMod val="60000"/>
                        <a:lumOff val="40000"/>
                      </a:schemeClr>
                    </a:solidFill>
                  </a:tcPr>
                </a:tc>
              </a:tr>
              <a:tr h="342249">
                <a:tc>
                  <a:txBody>
                    <a:bodyPr/>
                    <a:lstStyle/>
                    <a:p>
                      <a:pPr>
                        <a:lnSpc>
                          <a:spcPct val="115000"/>
                        </a:lnSpc>
                        <a:spcAft>
                          <a:spcPts val="0"/>
                        </a:spcAft>
                      </a:pPr>
                      <a:r>
                        <a:rPr lang="en-GB" sz="1100" dirty="0">
                          <a:effectLst/>
                        </a:rPr>
                        <a:t>UK flights</a:t>
                      </a:r>
                      <a:endParaRPr lang="en-GB" sz="1100" dirty="0">
                        <a:effectLst/>
                        <a:latin typeface="Calibri"/>
                        <a:ea typeface="SimSun"/>
                        <a:cs typeface="Arial"/>
                      </a:endParaRPr>
                    </a:p>
                  </a:txBody>
                  <a:tcPr marL="68580" marR="68580" marT="0" marB="0" anchor="b">
                    <a:solidFill>
                      <a:schemeClr val="accent1">
                        <a:lumMod val="40000"/>
                        <a:lumOff val="60000"/>
                      </a:schemeClr>
                    </a:solidFill>
                  </a:tcPr>
                </a:tc>
                <a:tc>
                  <a:txBody>
                    <a:bodyPr/>
                    <a:lstStyle/>
                    <a:p>
                      <a:pPr algn="r">
                        <a:lnSpc>
                          <a:spcPct val="115000"/>
                        </a:lnSpc>
                        <a:spcAft>
                          <a:spcPts val="0"/>
                        </a:spcAft>
                      </a:pPr>
                      <a:r>
                        <a:rPr lang="en-GB" sz="1100">
                          <a:effectLst/>
                        </a:rPr>
                        <a:t>99.67</a:t>
                      </a:r>
                      <a:endParaRPr lang="en-GB" sz="1100">
                        <a:effectLst/>
                        <a:latin typeface="Calibri"/>
                        <a:ea typeface="SimSun"/>
                        <a:cs typeface="Arial"/>
                      </a:endParaRPr>
                    </a:p>
                  </a:txBody>
                  <a:tcPr marL="68580" marR="68580" marT="0" marB="0" anchor="b"/>
                </a:tc>
                <a:tc>
                  <a:txBody>
                    <a:bodyPr/>
                    <a:lstStyle/>
                    <a:p>
                      <a:pPr algn="r">
                        <a:lnSpc>
                          <a:spcPct val="115000"/>
                        </a:lnSpc>
                        <a:spcAft>
                          <a:spcPts val="0"/>
                        </a:spcAft>
                      </a:pPr>
                      <a:r>
                        <a:rPr lang="en-GB" sz="1100">
                          <a:effectLst/>
                        </a:rPr>
                        <a:t>93.98</a:t>
                      </a:r>
                      <a:endParaRPr lang="en-GB" sz="1100">
                        <a:effectLst/>
                        <a:latin typeface="Calibri"/>
                        <a:ea typeface="SimSun"/>
                        <a:cs typeface="Arial"/>
                      </a:endParaRPr>
                    </a:p>
                  </a:txBody>
                  <a:tcPr marL="68580" marR="68580" marT="0" marB="0" anchor="b"/>
                </a:tc>
                <a:tc>
                  <a:txBody>
                    <a:bodyPr/>
                    <a:lstStyle/>
                    <a:p>
                      <a:pPr algn="r">
                        <a:lnSpc>
                          <a:spcPct val="115000"/>
                        </a:lnSpc>
                        <a:spcAft>
                          <a:spcPts val="0"/>
                        </a:spcAft>
                      </a:pPr>
                      <a:r>
                        <a:rPr lang="en-GB" sz="1100" dirty="0">
                          <a:effectLst/>
                        </a:rPr>
                        <a:t>84.23</a:t>
                      </a:r>
                      <a:endParaRPr lang="en-GB" sz="1100" dirty="0">
                        <a:effectLst/>
                        <a:latin typeface="Calibri"/>
                        <a:ea typeface="SimSun"/>
                        <a:cs typeface="Arial"/>
                      </a:endParaRPr>
                    </a:p>
                  </a:txBody>
                  <a:tcPr marL="68580" marR="68580" marT="0" marB="0" anchor="b">
                    <a:solidFill>
                      <a:schemeClr val="accent5">
                        <a:lumMod val="60000"/>
                        <a:lumOff val="40000"/>
                      </a:schemeClr>
                    </a:solidFill>
                  </a:tcPr>
                </a:tc>
              </a:tr>
              <a:tr h="342249">
                <a:tc>
                  <a:txBody>
                    <a:bodyPr/>
                    <a:lstStyle/>
                    <a:p>
                      <a:pPr>
                        <a:lnSpc>
                          <a:spcPct val="115000"/>
                        </a:lnSpc>
                        <a:spcAft>
                          <a:spcPts val="0"/>
                        </a:spcAft>
                      </a:pPr>
                      <a:r>
                        <a:rPr lang="en-GB" sz="1100" dirty="0">
                          <a:effectLst/>
                        </a:rPr>
                        <a:t>Flights abroad</a:t>
                      </a:r>
                      <a:endParaRPr lang="en-GB" sz="1100" dirty="0">
                        <a:effectLst/>
                        <a:latin typeface="Calibri"/>
                        <a:ea typeface="SimSun"/>
                        <a:cs typeface="Arial"/>
                      </a:endParaRPr>
                    </a:p>
                  </a:txBody>
                  <a:tcPr marL="68580" marR="68580" marT="0" marB="0" anchor="b">
                    <a:solidFill>
                      <a:schemeClr val="accent1">
                        <a:lumMod val="40000"/>
                        <a:lumOff val="60000"/>
                      </a:schemeClr>
                    </a:solidFill>
                  </a:tcPr>
                </a:tc>
                <a:tc>
                  <a:txBody>
                    <a:bodyPr/>
                    <a:lstStyle/>
                    <a:p>
                      <a:pPr algn="r">
                        <a:lnSpc>
                          <a:spcPct val="115000"/>
                        </a:lnSpc>
                        <a:spcAft>
                          <a:spcPts val="0"/>
                        </a:spcAft>
                      </a:pPr>
                      <a:r>
                        <a:rPr lang="en-GB" sz="1100">
                          <a:effectLst/>
                        </a:rPr>
                        <a:t>99.07</a:t>
                      </a:r>
                      <a:endParaRPr lang="en-GB" sz="1100">
                        <a:effectLst/>
                        <a:latin typeface="Calibri"/>
                        <a:ea typeface="SimSun"/>
                        <a:cs typeface="Arial"/>
                      </a:endParaRPr>
                    </a:p>
                  </a:txBody>
                  <a:tcPr marL="68580" marR="68580" marT="0" marB="0" anchor="b"/>
                </a:tc>
                <a:tc>
                  <a:txBody>
                    <a:bodyPr/>
                    <a:lstStyle/>
                    <a:p>
                      <a:pPr algn="r">
                        <a:lnSpc>
                          <a:spcPct val="115000"/>
                        </a:lnSpc>
                        <a:spcAft>
                          <a:spcPts val="0"/>
                        </a:spcAft>
                      </a:pPr>
                      <a:r>
                        <a:rPr lang="en-GB" sz="1100">
                          <a:effectLst/>
                        </a:rPr>
                        <a:t>58.08</a:t>
                      </a:r>
                      <a:endParaRPr lang="en-GB" sz="1100">
                        <a:effectLst/>
                        <a:latin typeface="Calibri"/>
                        <a:ea typeface="SimSun"/>
                        <a:cs typeface="Arial"/>
                      </a:endParaRPr>
                    </a:p>
                  </a:txBody>
                  <a:tcPr marL="68580" marR="68580" marT="0" marB="0" anchor="b"/>
                </a:tc>
                <a:tc>
                  <a:txBody>
                    <a:bodyPr/>
                    <a:lstStyle/>
                    <a:p>
                      <a:pPr algn="r">
                        <a:lnSpc>
                          <a:spcPct val="115000"/>
                        </a:lnSpc>
                        <a:spcAft>
                          <a:spcPts val="0"/>
                        </a:spcAft>
                      </a:pPr>
                      <a:r>
                        <a:rPr lang="en-GB" sz="1100" dirty="0">
                          <a:effectLst/>
                        </a:rPr>
                        <a:t>n/a</a:t>
                      </a:r>
                      <a:endParaRPr lang="en-GB" sz="1100" dirty="0">
                        <a:effectLst/>
                        <a:latin typeface="Calibri"/>
                        <a:ea typeface="SimSun"/>
                        <a:cs typeface="Arial"/>
                      </a:endParaRPr>
                    </a:p>
                  </a:txBody>
                  <a:tcPr marL="68580" marR="68580" marT="0" marB="0" anchor="b">
                    <a:solidFill>
                      <a:schemeClr val="accent5">
                        <a:lumMod val="60000"/>
                        <a:lumOff val="40000"/>
                      </a:schemeClr>
                    </a:solidFill>
                  </a:tcPr>
                </a:tc>
              </a:tr>
              <a:tr h="342249">
                <a:tc>
                  <a:txBody>
                    <a:bodyPr/>
                    <a:lstStyle/>
                    <a:p>
                      <a:pPr>
                        <a:lnSpc>
                          <a:spcPct val="115000"/>
                        </a:lnSpc>
                        <a:spcAft>
                          <a:spcPts val="0"/>
                        </a:spcAft>
                      </a:pPr>
                      <a:r>
                        <a:rPr lang="en-GB" sz="1100" dirty="0">
                          <a:effectLst/>
                        </a:rPr>
                        <a:t>B</a:t>
                      </a:r>
                      <a:r>
                        <a:rPr lang="en-GB" sz="1100" dirty="0" smtClean="0">
                          <a:effectLst/>
                        </a:rPr>
                        <a:t>us/coach</a:t>
                      </a:r>
                      <a:endParaRPr lang="en-GB" sz="1100" dirty="0">
                        <a:effectLst/>
                        <a:latin typeface="Calibri"/>
                        <a:ea typeface="SimSun"/>
                        <a:cs typeface="Arial"/>
                      </a:endParaRPr>
                    </a:p>
                  </a:txBody>
                  <a:tcPr marL="68580" marR="68580" marT="0" marB="0" anchor="b">
                    <a:solidFill>
                      <a:schemeClr val="accent1">
                        <a:lumMod val="40000"/>
                        <a:lumOff val="60000"/>
                      </a:schemeClr>
                    </a:solidFill>
                  </a:tcPr>
                </a:tc>
                <a:tc>
                  <a:txBody>
                    <a:bodyPr/>
                    <a:lstStyle/>
                    <a:p>
                      <a:pPr algn="r">
                        <a:lnSpc>
                          <a:spcPct val="115000"/>
                        </a:lnSpc>
                        <a:spcAft>
                          <a:spcPts val="0"/>
                        </a:spcAft>
                      </a:pPr>
                      <a:r>
                        <a:rPr lang="en-GB" sz="1100" dirty="0">
                          <a:effectLst/>
                        </a:rPr>
                        <a:t>84.89</a:t>
                      </a:r>
                      <a:endParaRPr lang="en-GB" sz="1100" dirty="0">
                        <a:effectLst/>
                        <a:latin typeface="Calibri"/>
                        <a:ea typeface="SimSun"/>
                        <a:cs typeface="Arial"/>
                      </a:endParaRPr>
                    </a:p>
                  </a:txBody>
                  <a:tcPr marL="68580" marR="68580" marT="0" marB="0" anchor="b"/>
                </a:tc>
                <a:tc>
                  <a:txBody>
                    <a:bodyPr/>
                    <a:lstStyle/>
                    <a:p>
                      <a:pPr algn="r">
                        <a:lnSpc>
                          <a:spcPct val="115000"/>
                        </a:lnSpc>
                        <a:spcAft>
                          <a:spcPts val="0"/>
                        </a:spcAft>
                      </a:pPr>
                      <a:r>
                        <a:rPr lang="en-GB" sz="1100" dirty="0">
                          <a:effectLst/>
                        </a:rPr>
                        <a:t>n/a</a:t>
                      </a:r>
                      <a:endParaRPr lang="en-GB" sz="1100" dirty="0">
                        <a:effectLst/>
                        <a:latin typeface="Calibri"/>
                        <a:ea typeface="SimSun"/>
                        <a:cs typeface="Arial"/>
                      </a:endParaRPr>
                    </a:p>
                  </a:txBody>
                  <a:tcPr marL="68580" marR="68580" marT="0" marB="0" anchor="b"/>
                </a:tc>
                <a:tc>
                  <a:txBody>
                    <a:bodyPr/>
                    <a:lstStyle/>
                    <a:p>
                      <a:pPr algn="r">
                        <a:lnSpc>
                          <a:spcPct val="115000"/>
                        </a:lnSpc>
                        <a:spcAft>
                          <a:spcPts val="0"/>
                        </a:spcAft>
                      </a:pPr>
                      <a:r>
                        <a:rPr lang="en-GB" sz="1100" dirty="0">
                          <a:effectLst/>
                        </a:rPr>
                        <a:t>24.19</a:t>
                      </a:r>
                      <a:endParaRPr lang="en-GB" sz="1100" dirty="0">
                        <a:effectLst/>
                        <a:latin typeface="Calibri"/>
                        <a:ea typeface="SimSun"/>
                        <a:cs typeface="Arial"/>
                      </a:endParaRPr>
                    </a:p>
                  </a:txBody>
                  <a:tcPr marL="68580" marR="68580" marT="0" marB="0" anchor="b">
                    <a:solidFill>
                      <a:schemeClr val="accent5">
                        <a:lumMod val="60000"/>
                        <a:lumOff val="40000"/>
                      </a:schemeClr>
                    </a:solidFill>
                  </a:tcPr>
                </a:tc>
              </a:tr>
              <a:tr h="342249">
                <a:tc>
                  <a:txBody>
                    <a:bodyPr/>
                    <a:lstStyle/>
                    <a:p>
                      <a:pPr>
                        <a:lnSpc>
                          <a:spcPct val="115000"/>
                        </a:lnSpc>
                        <a:spcAft>
                          <a:spcPts val="0"/>
                        </a:spcAft>
                      </a:pPr>
                      <a:r>
                        <a:rPr lang="en-GB" sz="1100" dirty="0">
                          <a:effectLst/>
                        </a:rPr>
                        <a:t>T</a:t>
                      </a:r>
                      <a:r>
                        <a:rPr lang="en-GB" sz="1100" dirty="0" smtClean="0">
                          <a:effectLst/>
                        </a:rPr>
                        <a:t>rain/tube</a:t>
                      </a:r>
                      <a:endParaRPr lang="en-GB" sz="1100" dirty="0">
                        <a:effectLst/>
                        <a:latin typeface="Calibri"/>
                        <a:ea typeface="SimSun"/>
                        <a:cs typeface="Arial"/>
                      </a:endParaRPr>
                    </a:p>
                  </a:txBody>
                  <a:tcPr marL="68580" marR="68580" marT="0" marB="0" anchor="b">
                    <a:solidFill>
                      <a:schemeClr val="accent1">
                        <a:lumMod val="40000"/>
                        <a:lumOff val="60000"/>
                      </a:schemeClr>
                    </a:solidFill>
                  </a:tcPr>
                </a:tc>
                <a:tc>
                  <a:txBody>
                    <a:bodyPr/>
                    <a:lstStyle/>
                    <a:p>
                      <a:pPr algn="r">
                        <a:lnSpc>
                          <a:spcPct val="115000"/>
                        </a:lnSpc>
                        <a:spcAft>
                          <a:spcPts val="0"/>
                        </a:spcAft>
                      </a:pPr>
                      <a:r>
                        <a:rPr lang="en-GB" sz="1100">
                          <a:effectLst/>
                        </a:rPr>
                        <a:t>89.29</a:t>
                      </a:r>
                      <a:endParaRPr lang="en-GB" sz="1100">
                        <a:effectLst/>
                        <a:latin typeface="Calibri"/>
                        <a:ea typeface="SimSun"/>
                        <a:cs typeface="Arial"/>
                      </a:endParaRPr>
                    </a:p>
                  </a:txBody>
                  <a:tcPr marL="68580" marR="68580" marT="0" marB="0" anchor="b"/>
                </a:tc>
                <a:tc>
                  <a:txBody>
                    <a:bodyPr/>
                    <a:lstStyle/>
                    <a:p>
                      <a:pPr algn="r">
                        <a:lnSpc>
                          <a:spcPct val="115000"/>
                        </a:lnSpc>
                        <a:spcAft>
                          <a:spcPts val="0"/>
                        </a:spcAft>
                      </a:pPr>
                      <a:r>
                        <a:rPr lang="en-GB" sz="1100">
                          <a:effectLst/>
                        </a:rPr>
                        <a:t>n/a</a:t>
                      </a:r>
                      <a:endParaRPr lang="en-GB" sz="1100">
                        <a:effectLst/>
                        <a:latin typeface="Calibri"/>
                        <a:ea typeface="SimSun"/>
                        <a:cs typeface="Arial"/>
                      </a:endParaRPr>
                    </a:p>
                  </a:txBody>
                  <a:tcPr marL="68580" marR="68580" marT="0" marB="0" anchor="b"/>
                </a:tc>
                <a:tc>
                  <a:txBody>
                    <a:bodyPr/>
                    <a:lstStyle/>
                    <a:p>
                      <a:pPr algn="r">
                        <a:lnSpc>
                          <a:spcPct val="115000"/>
                        </a:lnSpc>
                        <a:spcAft>
                          <a:spcPts val="0"/>
                        </a:spcAft>
                      </a:pPr>
                      <a:r>
                        <a:rPr lang="en-GB" sz="1100" dirty="0">
                          <a:effectLst/>
                        </a:rPr>
                        <a:t>36.94</a:t>
                      </a:r>
                      <a:endParaRPr lang="en-GB" sz="1100" dirty="0">
                        <a:effectLst/>
                        <a:latin typeface="Calibri"/>
                        <a:ea typeface="SimSun"/>
                        <a:cs typeface="Arial"/>
                      </a:endParaRPr>
                    </a:p>
                  </a:txBody>
                  <a:tcPr marL="68580" marR="68580" marT="0" marB="0" anchor="b">
                    <a:solidFill>
                      <a:schemeClr val="accent5">
                        <a:lumMod val="60000"/>
                        <a:lumOff val="40000"/>
                      </a:schemeClr>
                    </a:solidFill>
                  </a:tcPr>
                </a:tc>
              </a:tr>
              <a:tr h="342249">
                <a:tc>
                  <a:txBody>
                    <a:bodyPr/>
                    <a:lstStyle/>
                    <a:p>
                      <a:pPr>
                        <a:lnSpc>
                          <a:spcPct val="115000"/>
                        </a:lnSpc>
                        <a:spcAft>
                          <a:spcPts val="0"/>
                        </a:spcAft>
                      </a:pPr>
                      <a:r>
                        <a:rPr lang="en-GB" sz="1100" dirty="0">
                          <a:effectLst/>
                        </a:rPr>
                        <a:t>T</a:t>
                      </a:r>
                      <a:r>
                        <a:rPr lang="en-GB" sz="1100" dirty="0" smtClean="0">
                          <a:effectLst/>
                        </a:rPr>
                        <a:t>axi</a:t>
                      </a:r>
                      <a:endParaRPr lang="en-GB" sz="1100" dirty="0">
                        <a:effectLst/>
                        <a:latin typeface="Calibri"/>
                        <a:ea typeface="SimSun"/>
                        <a:cs typeface="Arial"/>
                      </a:endParaRPr>
                    </a:p>
                  </a:txBody>
                  <a:tcPr marL="68580" marR="68580" marT="0" marB="0" anchor="b">
                    <a:solidFill>
                      <a:schemeClr val="accent1">
                        <a:lumMod val="40000"/>
                        <a:lumOff val="60000"/>
                      </a:schemeClr>
                    </a:solidFill>
                  </a:tcPr>
                </a:tc>
                <a:tc>
                  <a:txBody>
                    <a:bodyPr/>
                    <a:lstStyle/>
                    <a:p>
                      <a:pPr algn="r">
                        <a:lnSpc>
                          <a:spcPct val="115000"/>
                        </a:lnSpc>
                        <a:spcAft>
                          <a:spcPts val="0"/>
                        </a:spcAft>
                      </a:pPr>
                      <a:r>
                        <a:rPr lang="en-GB" sz="1100" dirty="0">
                          <a:effectLst/>
                        </a:rPr>
                        <a:t>88.36</a:t>
                      </a:r>
                      <a:endParaRPr lang="en-GB" sz="1100" dirty="0">
                        <a:effectLst/>
                        <a:latin typeface="Calibri"/>
                        <a:ea typeface="SimSun"/>
                        <a:cs typeface="Arial"/>
                      </a:endParaRPr>
                    </a:p>
                  </a:txBody>
                  <a:tcPr marL="68580" marR="68580" marT="0" marB="0" anchor="b"/>
                </a:tc>
                <a:tc>
                  <a:txBody>
                    <a:bodyPr/>
                    <a:lstStyle/>
                    <a:p>
                      <a:pPr algn="r">
                        <a:lnSpc>
                          <a:spcPct val="115000"/>
                        </a:lnSpc>
                        <a:spcAft>
                          <a:spcPts val="0"/>
                        </a:spcAft>
                      </a:pPr>
                      <a:r>
                        <a:rPr lang="en-GB" sz="1100">
                          <a:effectLst/>
                        </a:rPr>
                        <a:t>n/a</a:t>
                      </a:r>
                      <a:endParaRPr lang="en-GB" sz="1100">
                        <a:effectLst/>
                        <a:latin typeface="Calibri"/>
                        <a:ea typeface="SimSun"/>
                        <a:cs typeface="Arial"/>
                      </a:endParaRPr>
                    </a:p>
                  </a:txBody>
                  <a:tcPr marL="68580" marR="68580" marT="0" marB="0" anchor="b"/>
                </a:tc>
                <a:tc>
                  <a:txBody>
                    <a:bodyPr/>
                    <a:lstStyle/>
                    <a:p>
                      <a:pPr algn="r">
                        <a:lnSpc>
                          <a:spcPct val="115000"/>
                        </a:lnSpc>
                        <a:spcAft>
                          <a:spcPts val="0"/>
                        </a:spcAft>
                      </a:pPr>
                      <a:r>
                        <a:rPr lang="en-GB" sz="1100" dirty="0">
                          <a:effectLst/>
                        </a:rPr>
                        <a:t>28.68</a:t>
                      </a:r>
                      <a:endParaRPr lang="en-GB" sz="1100" dirty="0">
                        <a:effectLst/>
                        <a:latin typeface="Calibri"/>
                        <a:ea typeface="SimSun"/>
                        <a:cs typeface="Arial"/>
                      </a:endParaRPr>
                    </a:p>
                  </a:txBody>
                  <a:tcPr marL="68580" marR="68580" marT="0" marB="0" anchor="b">
                    <a:solidFill>
                      <a:schemeClr val="accent5">
                        <a:lumMod val="60000"/>
                        <a:lumOff val="40000"/>
                      </a:schemeClr>
                    </a:solidFill>
                  </a:tcPr>
                </a:tc>
              </a:tr>
            </a:tbl>
          </a:graphicData>
        </a:graphic>
      </p:graphicFrame>
    </p:spTree>
    <p:extLst>
      <p:ext uri="{BB962C8B-B14F-4D97-AF65-F5344CB8AC3E}">
        <p14:creationId xmlns:p14="http://schemas.microsoft.com/office/powerpoint/2010/main" val="36847094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dirty="0" smtClean="0"/>
              <a:t>Motor fuels</a:t>
            </a:r>
          </a:p>
        </p:txBody>
      </p:sp>
      <p:sp>
        <p:nvSpPr>
          <p:cNvPr id="12291" name="Content Placeholder 2"/>
          <p:cNvSpPr>
            <a:spLocks noGrp="1"/>
          </p:cNvSpPr>
          <p:nvPr>
            <p:ph idx="1"/>
          </p:nvPr>
        </p:nvSpPr>
        <p:spPr/>
        <p:txBody>
          <a:bodyPr/>
          <a:lstStyle/>
          <a:p>
            <a:r>
              <a:rPr lang="en-GB" dirty="0" smtClean="0"/>
              <a:t>18.2 % of households who have a vehicle do not have an expenditure on motor fuels in the EFS/LCF (2-week diary)</a:t>
            </a:r>
          </a:p>
          <a:p>
            <a:r>
              <a:rPr lang="en-GB" dirty="0" smtClean="0"/>
              <a:t>We use the National Travel Survey (NTS) to cross check: In the NTS, 39%  of households who have a vehicle did not purchase motor fuel during the 1-week diary period</a:t>
            </a:r>
          </a:p>
          <a:p>
            <a:r>
              <a:rPr lang="en-GB" dirty="0" smtClean="0"/>
              <a:t>The NTS also records mileage driven through a survey </a:t>
            </a:r>
            <a:r>
              <a:rPr lang="en-GB" dirty="0" smtClean="0">
                <a:sym typeface="Wingdings" pitchFamily="2" charset="2"/>
              </a:rPr>
              <a:t> Only </a:t>
            </a:r>
            <a:r>
              <a:rPr lang="en-GB" dirty="0" smtClean="0"/>
              <a:t>0.1% of households who have a vehicle recorded zero miles travelled by car</a:t>
            </a:r>
          </a:p>
          <a:p>
            <a:pPr marL="0" indent="0">
              <a:buNone/>
            </a:pPr>
            <a:endParaRPr lang="en-GB" dirty="0" smtClean="0"/>
          </a:p>
        </p:txBody>
      </p:sp>
      <p:sp>
        <p:nvSpPr>
          <p:cNvPr id="4" name="Slide Number Placeholder 3"/>
          <p:cNvSpPr>
            <a:spLocks noGrp="1"/>
          </p:cNvSpPr>
          <p:nvPr>
            <p:ph type="sldNum" sz="quarter" idx="12"/>
          </p:nvPr>
        </p:nvSpPr>
        <p:spPr/>
        <p:txBody>
          <a:bodyPr/>
          <a:lstStyle/>
          <a:p>
            <a:pPr>
              <a:defRPr/>
            </a:pPr>
            <a:fld id="{F34E7C6C-5B97-409B-9654-335CD733A214}" type="slidenum">
              <a:rPr lang="en-GB" smtClean="0"/>
              <a:pPr>
                <a:defRPr/>
              </a:pPr>
              <a:t>12</a:t>
            </a:fld>
            <a:endParaRPr lang="en-GB"/>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GB" dirty="0" smtClean="0"/>
              <a:t>Range </a:t>
            </a:r>
            <a:r>
              <a:rPr lang="en-GB" dirty="0"/>
              <a:t>Distortion from Infrequency of Purchase</a:t>
            </a:r>
          </a:p>
        </p:txBody>
      </p:sp>
      <p:grpSp>
        <p:nvGrpSpPr>
          <p:cNvPr id="25603" name="Group 9"/>
          <p:cNvGrpSpPr>
            <a:grpSpLocks/>
          </p:cNvGrpSpPr>
          <p:nvPr/>
        </p:nvGrpSpPr>
        <p:grpSpPr bwMode="auto">
          <a:xfrm>
            <a:off x="29315" y="1237759"/>
            <a:ext cx="4469606" cy="1984939"/>
            <a:chOff x="388492" y="2160000"/>
            <a:chExt cx="8549683" cy="3060000"/>
          </a:xfrm>
        </p:grpSpPr>
        <p:pic>
          <p:nvPicPr>
            <p:cNvPr id="25609"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8492" y="2160000"/>
              <a:ext cx="4180723" cy="30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0"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59706" y="2160000"/>
              <a:ext cx="4178469" cy="30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p:cNvCxnSpPr/>
            <p:nvPr/>
          </p:nvCxnSpPr>
          <p:spPr>
            <a:xfrm rot="5400000">
              <a:off x="4261863" y="4675540"/>
              <a:ext cx="18194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8618764" y="4669338"/>
              <a:ext cx="18332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5604" name="TextBox 7"/>
          <p:cNvSpPr txBox="1">
            <a:spLocks noChangeArrowheads="1"/>
          </p:cNvSpPr>
          <p:nvPr/>
        </p:nvSpPr>
        <p:spPr bwMode="auto">
          <a:xfrm>
            <a:off x="234950" y="2977592"/>
            <a:ext cx="1933575" cy="138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674" tIns="22837" rIns="45674" bIns="22837">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National Travel Survey diary data</a:t>
            </a:r>
          </a:p>
        </p:txBody>
      </p:sp>
      <p:sp>
        <p:nvSpPr>
          <p:cNvPr id="25605" name="TextBox 10"/>
          <p:cNvSpPr txBox="1">
            <a:spLocks noChangeArrowheads="1"/>
          </p:cNvSpPr>
          <p:nvPr/>
        </p:nvSpPr>
        <p:spPr bwMode="auto">
          <a:xfrm>
            <a:off x="2479675" y="2983927"/>
            <a:ext cx="2181225" cy="138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674" tIns="22837" rIns="45674" bIns="22837">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National Travel Survey interview</a:t>
            </a:r>
            <a:r>
              <a:rPr lang="en-GB" i="1"/>
              <a:t> </a:t>
            </a:r>
            <a:r>
              <a:rPr lang="en-GB"/>
              <a:t>data</a:t>
            </a:r>
          </a:p>
        </p:txBody>
      </p:sp>
      <p:sp>
        <p:nvSpPr>
          <p:cNvPr id="25606" name="TextBox 12"/>
          <p:cNvSpPr txBox="1">
            <a:spLocks noChangeArrowheads="1"/>
          </p:cNvSpPr>
          <p:nvPr/>
        </p:nvSpPr>
        <p:spPr bwMode="auto">
          <a:xfrm>
            <a:off x="835025" y="1345460"/>
            <a:ext cx="1505744" cy="230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674" tIns="22837" rIns="45674" bIns="22837">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solidFill>
                  <a:schemeClr val="bg1"/>
                </a:solidFill>
              </a:rPr>
              <a:t>Range 0-100,000kg</a:t>
            </a:r>
          </a:p>
          <a:p>
            <a:pPr eaLnBrk="1" hangingPunct="1"/>
            <a:r>
              <a:rPr lang="en-GB">
                <a:solidFill>
                  <a:schemeClr val="bg1"/>
                </a:solidFill>
              </a:rPr>
              <a:t>Median: 0kg CO</a:t>
            </a:r>
            <a:r>
              <a:rPr lang="en-GB" baseline="-25000">
                <a:solidFill>
                  <a:schemeClr val="bg1"/>
                </a:solidFill>
              </a:rPr>
              <a:t>2</a:t>
            </a:r>
            <a:r>
              <a:rPr lang="en-GB">
                <a:solidFill>
                  <a:schemeClr val="bg1"/>
                </a:solidFill>
              </a:rPr>
              <a:t> </a:t>
            </a:r>
          </a:p>
        </p:txBody>
      </p:sp>
      <p:sp>
        <p:nvSpPr>
          <p:cNvPr id="25607" name="TextBox 13"/>
          <p:cNvSpPr txBox="1">
            <a:spLocks noChangeArrowheads="1"/>
          </p:cNvSpPr>
          <p:nvPr/>
        </p:nvSpPr>
        <p:spPr bwMode="auto">
          <a:xfrm>
            <a:off x="3023394" y="1332789"/>
            <a:ext cx="1277144" cy="230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674" tIns="22837" rIns="45674" bIns="22837">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dirty="0">
                <a:solidFill>
                  <a:schemeClr val="bg1"/>
                </a:solidFill>
              </a:rPr>
              <a:t>Range 0-60,000kg</a:t>
            </a:r>
          </a:p>
          <a:p>
            <a:pPr eaLnBrk="1" hangingPunct="1"/>
            <a:r>
              <a:rPr lang="en-GB" dirty="0">
                <a:solidFill>
                  <a:schemeClr val="bg1"/>
                </a:solidFill>
              </a:rPr>
              <a:t>Median: 2,500kg CO</a:t>
            </a:r>
            <a:r>
              <a:rPr lang="en-GB" baseline="-25000" dirty="0">
                <a:solidFill>
                  <a:schemeClr val="bg1"/>
                </a:solidFill>
              </a:rPr>
              <a:t>2</a:t>
            </a:r>
            <a:r>
              <a:rPr lang="en-GB" dirty="0">
                <a:solidFill>
                  <a:schemeClr val="bg1"/>
                </a:solidFill>
              </a:rPr>
              <a:t> </a:t>
            </a:r>
          </a:p>
        </p:txBody>
      </p:sp>
      <p:sp>
        <p:nvSpPr>
          <p:cNvPr id="15" name="TextBox 12"/>
          <p:cNvSpPr txBox="1">
            <a:spLocks noChangeArrowheads="1"/>
          </p:cNvSpPr>
          <p:nvPr/>
        </p:nvSpPr>
        <p:spPr bwMode="auto">
          <a:xfrm>
            <a:off x="591939" y="1345460"/>
            <a:ext cx="1991916"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smtClean="0">
                <a:ln>
                  <a:noFill/>
                </a:ln>
                <a:solidFill>
                  <a:srgbClr val="000099"/>
                </a:solidFill>
                <a:effectLst/>
                <a:uLnTx/>
                <a:uFillTx/>
                <a:latin typeface="Arial" charset="0"/>
                <a:cs typeface="Arial" charset="0"/>
              </a:rPr>
              <a:t>Range 0-100,000kg</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smtClean="0">
                <a:ln>
                  <a:noFill/>
                </a:ln>
                <a:solidFill>
                  <a:srgbClr val="000099"/>
                </a:solidFill>
                <a:effectLst/>
                <a:uLnTx/>
                <a:uFillTx/>
                <a:latin typeface="Arial" charset="0"/>
                <a:cs typeface="Arial" charset="0"/>
              </a:rPr>
              <a:t>Median: 0kg CO</a:t>
            </a:r>
            <a:r>
              <a:rPr kumimoji="0" lang="en-GB" sz="1000" b="0" i="0" u="none" strike="noStrike" kern="0" cap="none" spc="0" normalizeH="0" baseline="-25000" noProof="0" dirty="0" smtClean="0">
                <a:ln>
                  <a:noFill/>
                </a:ln>
                <a:solidFill>
                  <a:srgbClr val="000099"/>
                </a:solidFill>
                <a:effectLst/>
                <a:uLnTx/>
                <a:uFillTx/>
                <a:latin typeface="Arial" charset="0"/>
                <a:cs typeface="Arial" charset="0"/>
              </a:rPr>
              <a:t>2</a:t>
            </a:r>
          </a:p>
          <a:p>
            <a:pPr marL="0" marR="0" lvl="0" indent="0" defTabSz="914400" eaLnBrk="1" fontAlgn="auto" latinLnBrk="0" hangingPunct="1">
              <a:lnSpc>
                <a:spcPct val="100000"/>
              </a:lnSpc>
              <a:spcBef>
                <a:spcPts val="0"/>
              </a:spcBef>
              <a:spcAft>
                <a:spcPts val="0"/>
              </a:spcAft>
              <a:buClrTx/>
              <a:buSzTx/>
              <a:buFontTx/>
              <a:buNone/>
              <a:tabLst/>
              <a:defRPr/>
            </a:pPr>
            <a:r>
              <a:rPr lang="en-GB" sz="1000" kern="0" noProof="0" dirty="0" err="1" smtClean="0">
                <a:solidFill>
                  <a:srgbClr val="000099"/>
                </a:solidFill>
              </a:rPr>
              <a:t>CoV</a:t>
            </a:r>
            <a:r>
              <a:rPr lang="en-GB" sz="1000" kern="0" noProof="0" dirty="0" smtClean="0">
                <a:solidFill>
                  <a:srgbClr val="000099"/>
                </a:solidFill>
              </a:rPr>
              <a:t>: 1.6</a:t>
            </a:r>
            <a:r>
              <a:rPr kumimoji="0" lang="en-GB" sz="1000" b="0" i="0" u="none" strike="noStrike" kern="0" cap="none" spc="0" normalizeH="0" baseline="0" noProof="0" dirty="0" smtClean="0">
                <a:ln>
                  <a:noFill/>
                </a:ln>
                <a:solidFill>
                  <a:srgbClr val="000099"/>
                </a:solidFill>
                <a:effectLst/>
                <a:uLnTx/>
                <a:uFillTx/>
                <a:latin typeface="Arial" charset="0"/>
                <a:cs typeface="Arial" charset="0"/>
              </a:rPr>
              <a:t> </a:t>
            </a:r>
          </a:p>
        </p:txBody>
      </p:sp>
      <p:sp>
        <p:nvSpPr>
          <p:cNvPr id="16" name="TextBox 12"/>
          <p:cNvSpPr txBox="1">
            <a:spLocks noChangeArrowheads="1"/>
          </p:cNvSpPr>
          <p:nvPr/>
        </p:nvSpPr>
        <p:spPr bwMode="auto">
          <a:xfrm>
            <a:off x="2736255" y="1340523"/>
            <a:ext cx="1991916"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smtClean="0">
                <a:ln>
                  <a:noFill/>
                </a:ln>
                <a:solidFill>
                  <a:srgbClr val="000099"/>
                </a:solidFill>
                <a:effectLst/>
                <a:uLnTx/>
                <a:uFillTx/>
                <a:latin typeface="Arial" charset="0"/>
                <a:cs typeface="Arial" charset="0"/>
              </a:rPr>
              <a:t>Range 0-60,000kg</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smtClean="0">
                <a:ln>
                  <a:noFill/>
                </a:ln>
                <a:solidFill>
                  <a:srgbClr val="000099"/>
                </a:solidFill>
                <a:effectLst/>
                <a:uLnTx/>
                <a:uFillTx/>
                <a:latin typeface="Arial" charset="0"/>
                <a:cs typeface="Arial" charset="0"/>
              </a:rPr>
              <a:t>Median: 2,500kg CO</a:t>
            </a:r>
            <a:r>
              <a:rPr kumimoji="0" lang="en-GB" sz="1000" b="0" i="0" u="none" strike="noStrike" kern="0" cap="none" spc="0" normalizeH="0" baseline="-25000" noProof="0" dirty="0" smtClean="0">
                <a:ln>
                  <a:noFill/>
                </a:ln>
                <a:solidFill>
                  <a:srgbClr val="000099"/>
                </a:solidFill>
                <a:effectLst/>
                <a:uLnTx/>
                <a:uFillTx/>
                <a:latin typeface="Arial" charset="0"/>
                <a:cs typeface="Arial" charset="0"/>
              </a:rPr>
              <a:t>2</a:t>
            </a:r>
          </a:p>
          <a:p>
            <a:pPr marL="0" marR="0" lvl="0" indent="0" defTabSz="914400" eaLnBrk="1" fontAlgn="auto" latinLnBrk="0" hangingPunct="1">
              <a:lnSpc>
                <a:spcPct val="100000"/>
              </a:lnSpc>
              <a:spcBef>
                <a:spcPts val="0"/>
              </a:spcBef>
              <a:spcAft>
                <a:spcPts val="0"/>
              </a:spcAft>
              <a:buClrTx/>
              <a:buSzTx/>
              <a:buFontTx/>
              <a:buNone/>
              <a:tabLst/>
              <a:defRPr/>
            </a:pPr>
            <a:r>
              <a:rPr lang="en-GB" sz="1000" kern="0" noProof="0" dirty="0" err="1" smtClean="0">
                <a:solidFill>
                  <a:srgbClr val="000099"/>
                </a:solidFill>
              </a:rPr>
              <a:t>CoV</a:t>
            </a:r>
            <a:r>
              <a:rPr lang="en-GB" sz="1000" kern="0" noProof="0" dirty="0" smtClean="0">
                <a:solidFill>
                  <a:srgbClr val="000099"/>
                </a:solidFill>
              </a:rPr>
              <a:t>: 1.1</a:t>
            </a:r>
            <a:r>
              <a:rPr kumimoji="0" lang="en-GB" sz="1000" b="0" i="0" u="none" strike="noStrike" kern="0" cap="none" spc="0" normalizeH="0" baseline="0" noProof="0" dirty="0" smtClean="0">
                <a:ln>
                  <a:noFill/>
                </a:ln>
                <a:solidFill>
                  <a:srgbClr val="000099"/>
                </a:solidFill>
                <a:effectLst/>
                <a:uLnTx/>
                <a:uFillTx/>
                <a:latin typeface="Arial" charset="0"/>
                <a:cs typeface="Arial" charset="0"/>
              </a:rPr>
              <a:t> </a:t>
            </a:r>
          </a:p>
        </p:txBody>
      </p:sp>
    </p:spTree>
    <p:extLst>
      <p:ext uri="{BB962C8B-B14F-4D97-AF65-F5344CB8AC3E}">
        <p14:creationId xmlns:p14="http://schemas.microsoft.com/office/powerpoint/2010/main" val="23827608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760" y="198363"/>
            <a:ext cx="4248150" cy="323850"/>
          </a:xfrm>
        </p:spPr>
        <p:txBody>
          <a:bodyPr/>
          <a:lstStyle/>
          <a:p>
            <a:r>
              <a:rPr lang="en-GB" dirty="0" smtClean="0"/>
              <a:t>“False” motor fuel zeros</a:t>
            </a:r>
            <a:endParaRPr lang="en-GB" dirty="0"/>
          </a:p>
        </p:txBody>
      </p:sp>
      <p:sp>
        <p:nvSpPr>
          <p:cNvPr id="4" name="Slide Number Placeholder 3"/>
          <p:cNvSpPr>
            <a:spLocks noGrp="1"/>
          </p:cNvSpPr>
          <p:nvPr>
            <p:ph type="sldNum" sz="quarter" idx="12"/>
          </p:nvPr>
        </p:nvSpPr>
        <p:spPr/>
        <p:txBody>
          <a:bodyPr/>
          <a:lstStyle/>
          <a:p>
            <a:pPr>
              <a:defRPr/>
            </a:pPr>
            <a:fld id="{96B4C940-7C89-4472-B00D-817071D1AD49}" type="slidenum">
              <a:rPr lang="en-GB" smtClean="0"/>
              <a:pPr>
                <a:defRPr/>
              </a:pPr>
              <a:t>14</a:t>
            </a:fld>
            <a:endParaRPr lang="en-GB"/>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993053703"/>
              </p:ext>
            </p:extLst>
          </p:nvPr>
        </p:nvGraphicFramePr>
        <p:xfrm>
          <a:off x="161925" y="630411"/>
          <a:ext cx="4248150" cy="27363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338251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760" y="126355"/>
            <a:ext cx="4248150" cy="323850"/>
          </a:xfrm>
        </p:spPr>
        <p:txBody>
          <a:bodyPr/>
          <a:lstStyle/>
          <a:p>
            <a:r>
              <a:rPr lang="en-GB" dirty="0" smtClean="0"/>
              <a:t>“False” motor fuel zeros</a:t>
            </a:r>
            <a:endParaRPr lang="en-GB" dirty="0"/>
          </a:p>
        </p:txBody>
      </p:sp>
      <p:sp>
        <p:nvSpPr>
          <p:cNvPr id="4" name="Slide Number Placeholder 3"/>
          <p:cNvSpPr>
            <a:spLocks noGrp="1"/>
          </p:cNvSpPr>
          <p:nvPr>
            <p:ph type="sldNum" sz="quarter" idx="12"/>
          </p:nvPr>
        </p:nvSpPr>
        <p:spPr/>
        <p:txBody>
          <a:bodyPr/>
          <a:lstStyle/>
          <a:p>
            <a:pPr>
              <a:defRPr/>
            </a:pPr>
            <a:fld id="{96B4C940-7C89-4472-B00D-817071D1AD49}" type="slidenum">
              <a:rPr lang="en-GB" smtClean="0"/>
              <a:pPr>
                <a:defRPr/>
              </a:pPr>
              <a:t>15</a:t>
            </a:fld>
            <a:endParaRPr lang="en-GB"/>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33336859"/>
              </p:ext>
            </p:extLst>
          </p:nvPr>
        </p:nvGraphicFramePr>
        <p:xfrm>
          <a:off x="161925" y="486395"/>
          <a:ext cx="4248150" cy="28803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383571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GB" dirty="0" smtClean="0"/>
              <a:t>Conclusions</a:t>
            </a:r>
          </a:p>
        </p:txBody>
      </p:sp>
      <p:sp>
        <p:nvSpPr>
          <p:cNvPr id="25603" name="Content Placeholder 2"/>
          <p:cNvSpPr>
            <a:spLocks noGrp="1"/>
          </p:cNvSpPr>
          <p:nvPr>
            <p:ph idx="1"/>
          </p:nvPr>
        </p:nvSpPr>
        <p:spPr/>
        <p:txBody>
          <a:bodyPr/>
          <a:lstStyle/>
          <a:p>
            <a:r>
              <a:rPr lang="en-GB" dirty="0" smtClean="0"/>
              <a:t>Using expenditure surveys like the EFS/LCF has limitations for estimating CO2 emissions </a:t>
            </a:r>
            <a:r>
              <a:rPr lang="en-GB" dirty="0" smtClean="0">
                <a:sym typeface="Wingdings" pitchFamily="2" charset="2"/>
              </a:rPr>
              <a:t></a:t>
            </a:r>
            <a:r>
              <a:rPr lang="en-GB" dirty="0" smtClean="0"/>
              <a:t> but currently the only available option for examining the distribution of </a:t>
            </a:r>
            <a:r>
              <a:rPr lang="en-GB" dirty="0" err="1" smtClean="0"/>
              <a:t>hh</a:t>
            </a:r>
            <a:r>
              <a:rPr lang="en-GB" dirty="0" smtClean="0"/>
              <a:t> emissions and role of </a:t>
            </a:r>
            <a:r>
              <a:rPr lang="en-GB" dirty="0" err="1" smtClean="0"/>
              <a:t>hh</a:t>
            </a:r>
            <a:r>
              <a:rPr lang="en-GB" dirty="0" smtClean="0"/>
              <a:t> characteristics</a:t>
            </a:r>
          </a:p>
          <a:p>
            <a:r>
              <a:rPr lang="en-GB" dirty="0" smtClean="0"/>
              <a:t>Infrequency of purchase is unlikely to affect estimates for total and mean emissions but likely to affect order statistics and measures of variance which are important in the analysis of distribution/inequality</a:t>
            </a:r>
          </a:p>
          <a:p>
            <a:r>
              <a:rPr lang="en-GB" dirty="0" smtClean="0"/>
              <a:t>Improved data collection required for transport and some areas of home energy</a:t>
            </a:r>
          </a:p>
        </p:txBody>
      </p:sp>
      <p:sp>
        <p:nvSpPr>
          <p:cNvPr id="4" name="Slide Number Placeholder 3"/>
          <p:cNvSpPr>
            <a:spLocks noGrp="1"/>
          </p:cNvSpPr>
          <p:nvPr>
            <p:ph type="sldNum" sz="quarter" idx="12"/>
          </p:nvPr>
        </p:nvSpPr>
        <p:spPr/>
        <p:txBody>
          <a:bodyPr/>
          <a:lstStyle/>
          <a:p>
            <a:pPr>
              <a:defRPr/>
            </a:pPr>
            <a:fld id="{E02AEB0E-3720-4A16-8A20-F5C7C3DFDA77}" type="slidenum">
              <a:rPr lang="en-GB" smtClean="0"/>
              <a:pPr>
                <a:defRPr/>
              </a:pPr>
              <a:t>16</a:t>
            </a:fld>
            <a:endParaRPr lang="en-GB"/>
          </a:p>
        </p:txBody>
      </p:sp>
    </p:spTree>
    <p:extLst>
      <p:ext uri="{BB962C8B-B14F-4D97-AF65-F5344CB8AC3E}">
        <p14:creationId xmlns:p14="http://schemas.microsoft.com/office/powerpoint/2010/main" val="32538389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Title 1"/>
          <p:cNvSpPr>
            <a:spLocks noGrp="1"/>
          </p:cNvSpPr>
          <p:nvPr>
            <p:ph type="title"/>
          </p:nvPr>
        </p:nvSpPr>
        <p:spPr>
          <a:xfrm>
            <a:off x="125413" y="269875"/>
            <a:ext cx="4373562" cy="323850"/>
          </a:xfrm>
        </p:spPr>
        <p:txBody>
          <a:bodyPr/>
          <a:lstStyle/>
          <a:p>
            <a:r>
              <a:rPr lang="en-GB" sz="1600" dirty="0" smtClean="0"/>
              <a:t>Limitations: product quality and price</a:t>
            </a:r>
          </a:p>
        </p:txBody>
      </p:sp>
      <p:sp>
        <p:nvSpPr>
          <p:cNvPr id="4" name="Slide Number Placeholder 3"/>
          <p:cNvSpPr>
            <a:spLocks noGrp="1"/>
          </p:cNvSpPr>
          <p:nvPr>
            <p:ph type="sldNum" sz="quarter" idx="12"/>
          </p:nvPr>
        </p:nvSpPr>
        <p:spPr/>
        <p:txBody>
          <a:bodyPr/>
          <a:lstStyle/>
          <a:p>
            <a:pPr>
              <a:defRPr/>
            </a:pPr>
            <a:fld id="{38F63B1D-254A-48AE-A961-09C7B2B28BB6}" type="slidenum">
              <a:rPr lang="en-GB" smtClean="0"/>
              <a:pPr>
                <a:defRPr/>
              </a:pPr>
              <a:t>17</a:t>
            </a:fld>
            <a:endParaRPr lang="en-GB" dirty="0"/>
          </a:p>
        </p:txBody>
      </p:sp>
      <p:sp>
        <p:nvSpPr>
          <p:cNvPr id="26628" name="TextBox 5"/>
          <p:cNvSpPr txBox="1">
            <a:spLocks noChangeArrowheads="1"/>
          </p:cNvSpPr>
          <p:nvPr/>
        </p:nvSpPr>
        <p:spPr bwMode="auto">
          <a:xfrm>
            <a:off x="125413" y="3151188"/>
            <a:ext cx="41767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600">
                <a:solidFill>
                  <a:schemeClr val="tx1"/>
                </a:solidFill>
                <a:latin typeface="Lucida Sans" pitchFamily="34" charset="0"/>
                <a:ea typeface="ＭＳ Ｐゴシック" pitchFamily="34" charset="-128"/>
              </a:defRPr>
            </a:lvl1pPr>
            <a:lvl2pPr marL="742950" indent="-285750">
              <a:defRPr sz="600">
                <a:solidFill>
                  <a:schemeClr val="tx1"/>
                </a:solidFill>
                <a:latin typeface="Lucida Sans" pitchFamily="34" charset="0"/>
                <a:ea typeface="ＭＳ Ｐゴシック" pitchFamily="34" charset="-128"/>
              </a:defRPr>
            </a:lvl2pPr>
            <a:lvl3pPr marL="1143000" indent="-228600">
              <a:defRPr sz="600">
                <a:solidFill>
                  <a:schemeClr val="tx1"/>
                </a:solidFill>
                <a:latin typeface="Lucida Sans" pitchFamily="34" charset="0"/>
                <a:ea typeface="ＭＳ Ｐゴシック" pitchFamily="34" charset="-128"/>
              </a:defRPr>
            </a:lvl3pPr>
            <a:lvl4pPr marL="1600200" indent="-228600">
              <a:defRPr sz="600">
                <a:solidFill>
                  <a:schemeClr val="tx1"/>
                </a:solidFill>
                <a:latin typeface="Lucida Sans" pitchFamily="34" charset="0"/>
                <a:ea typeface="ＭＳ Ｐゴシック" pitchFamily="34" charset="-128"/>
              </a:defRPr>
            </a:lvl4pPr>
            <a:lvl5pPr marL="2057400" indent="-228600">
              <a:defRPr sz="600">
                <a:solidFill>
                  <a:schemeClr val="tx1"/>
                </a:solidFill>
                <a:latin typeface="Lucida Sans" pitchFamily="34" charset="0"/>
                <a:ea typeface="ＭＳ Ｐゴシック" pitchFamily="34" charset="-128"/>
              </a:defRPr>
            </a:lvl5pPr>
            <a:lvl6pPr marL="2514600" indent="-228600" algn="ctr" eaLnBrk="0" fontAlgn="base" hangingPunct="0">
              <a:spcBef>
                <a:spcPct val="0"/>
              </a:spcBef>
              <a:spcAft>
                <a:spcPct val="0"/>
              </a:spcAft>
              <a:defRPr sz="600">
                <a:solidFill>
                  <a:schemeClr val="tx1"/>
                </a:solidFill>
                <a:latin typeface="Lucida Sans" pitchFamily="34" charset="0"/>
                <a:ea typeface="ＭＳ Ｐゴシック" pitchFamily="34" charset="-128"/>
              </a:defRPr>
            </a:lvl6pPr>
            <a:lvl7pPr marL="2971800" indent="-228600" algn="ctr" eaLnBrk="0" fontAlgn="base" hangingPunct="0">
              <a:spcBef>
                <a:spcPct val="0"/>
              </a:spcBef>
              <a:spcAft>
                <a:spcPct val="0"/>
              </a:spcAft>
              <a:defRPr sz="600">
                <a:solidFill>
                  <a:schemeClr val="tx1"/>
                </a:solidFill>
                <a:latin typeface="Lucida Sans" pitchFamily="34" charset="0"/>
                <a:ea typeface="ＭＳ Ｐゴシック" pitchFamily="34" charset="-128"/>
              </a:defRPr>
            </a:lvl7pPr>
            <a:lvl8pPr marL="3429000" indent="-228600" algn="ctr" eaLnBrk="0" fontAlgn="base" hangingPunct="0">
              <a:spcBef>
                <a:spcPct val="0"/>
              </a:spcBef>
              <a:spcAft>
                <a:spcPct val="0"/>
              </a:spcAft>
              <a:defRPr sz="600">
                <a:solidFill>
                  <a:schemeClr val="tx1"/>
                </a:solidFill>
                <a:latin typeface="Lucida Sans" pitchFamily="34" charset="0"/>
                <a:ea typeface="ＭＳ Ｐゴシック" pitchFamily="34" charset="-128"/>
              </a:defRPr>
            </a:lvl8pPr>
            <a:lvl9pPr marL="3886200" indent="-228600" algn="ctr" eaLnBrk="0" fontAlgn="base" hangingPunct="0">
              <a:spcBef>
                <a:spcPct val="0"/>
              </a:spcBef>
              <a:spcAft>
                <a:spcPct val="0"/>
              </a:spcAft>
              <a:defRPr sz="600">
                <a:solidFill>
                  <a:schemeClr val="tx1"/>
                </a:solidFill>
                <a:latin typeface="Lucida Sans" pitchFamily="34" charset="0"/>
                <a:ea typeface="ＭＳ Ｐゴシック" pitchFamily="34" charset="-128"/>
              </a:defRPr>
            </a:lvl9pPr>
          </a:lstStyle>
          <a:p>
            <a:pPr algn="l"/>
            <a:r>
              <a:rPr lang="en-GB"/>
              <a:t>Source: Defra 2011 </a:t>
            </a:r>
            <a:r>
              <a:rPr lang="en-GB">
                <a:hlinkClick r:id="rId3"/>
              </a:rPr>
              <a:t>http://www.defra.gov.uk/statistics/foodfarm/food/familyfood/datasets/</a:t>
            </a:r>
            <a:r>
              <a:rPr lang="en-GB"/>
              <a:t>, </a:t>
            </a:r>
            <a:br>
              <a:rPr lang="en-GB"/>
            </a:br>
            <a:r>
              <a:rPr lang="en-GB"/>
              <a:t>authors’ calculations LCFS 2006 to 2009</a:t>
            </a:r>
          </a:p>
        </p:txBody>
      </p:sp>
      <p:graphicFrame>
        <p:nvGraphicFramePr>
          <p:cNvPr id="16" name="Chart 15"/>
          <p:cNvGraphicFramePr>
            <a:graphicFrameLocks/>
          </p:cNvGraphicFramePr>
          <p:nvPr/>
        </p:nvGraphicFramePr>
        <p:xfrm>
          <a:off x="0" y="630411"/>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2" name="AutoShape 2" descr="data:image/jpeg;base64,/9j/4AAQSkZJRgABAQAAAQABAAD/2wBDAAkGBwgHBgkIBwgKCgkLDRYPDQwMDRsUFRAWIB0iIiAdHx8kKDQsJCYxJx8fLT0tMTU3Ojo6Iys/RD84QzQ5Ojf/2wBDAQoKCg0MDRoPDxo3JR8lNzc3Nzc3Nzc3Nzc3Nzc3Nzc3Nzc3Nzc3Nzc3Nzc3Nzc3Nzc3Nzc3Nzc3Nzc3Nzc3Nzf/wAARCACNALgDASIAAhEBAxEB/8QAHAABAAIDAQEBAAAAAAAAAAAAAAYHBAUIAQID/8QAQRAAAQMDAQUDBwkIAQUAAAAAAQACAwQFEQYHEiExURNBYSIjMnGhscEUN0JicnOBkbIIFTM0UmOColMkg8LR4v/EABoBAQADAQEBAAAAAAAAAAAAAAACBAUBAwb/xAAkEQACAgICAgICAwAAAAAAAAAAAQIDBBEhMRJBBSITUTJCYf/aAAwDAQACEQMRAD8AvFERAEREAREQBERAEREBE9qF3uNi0VcLhZyG1cYaGvLd7cBcAXAHhkAlVls/20zxytoNXuMsbjhlcxgBZ9sDmPEclbut7e656PvNFGN6SWjlEY6u3SW+0Bcn6csxvtTNSRTCOobEZIt70XEYyD+a7GLk9I43rk7Fo6qnrKWKppZo54JWh0csbt5rgeRBX7rlfSWstQbPLkaOVsklGHeeoZT5LvrMPd6xwK6I0jrC0atoRU2qoBkaB21O8gSQk9zh+fHkcI009M7vZIEXg4r1cAREQBERAEREAREQBERAEREAREQBERAEREB44BzS08iMFcm0UX7g2mSUpb2bIa+SANBwA0ktHvC6yPJcw7aKR9o2l1NVHjz4iq2DHI4APtYT+KlCXjJS/RyS2mia3yyUN8pTBWxAkehK3g+M+B+CrOutd90Pc2XC3VMrAw+brIRw4/RePgcgq2qeVtRTxzMOWyMD2nqCMpLFHNE6KaNskTxhzHjII8Vv34sL1vpmdXc6+H0Zmzna3Q6i3LffOyoLmcNY4uxFUH6pPouz9E+GCeQs8HIC5f1XoJ8faVdjaXxni6l729S054jwW42d7Xa2xyNtmpzLV0DTutndkzU/ge9w9fEexYdtM6paki/CcZrcTolFi2240d0oo623VEdRTSjLJYzkFZS8iYREQBERAEREBFNTbQ9OaXuLLfd617Kl0YkLI4XP3WnOCSB4cuax6Lapoqsdux32Fh6TRSR+1zQFSm3UZ2kVQ7jBCP8AUL6m2ZNeAae6Fue6SHPuK9aqLLd+C2QlZGH8joOj1Vp+vOKO92+Y94ZUtPxWziqYJv4M0cnix4K5aqNml0a7zFZRyN6uLmn3FYjtBaip3b8LYi4cnRz4PwUni3LuLOK2H7Otgi5NbSa9oGjsZ7xE0d0NY7/xcspuuNolA3ddcLm1rf8Ampw78yWrzdc12iSlF9M6oRcxwbadZQcHz0kuOfa0w+BC2lHt61Ax3/W2u2Ts/th8Z/MuPuUCR0QipKj2/RO/ndPvZ9zUh3vAW0ptvOnJHBs9uucI6hjHD9SAtkqiP2k6Itq7HXtZkPZLE52O8FpHvP5Ka0+2XRUwzJX1EB6SUrz+kFRnbLqTTGptFN/dl4pqiqp6hksULX4ec5afJPHkSfwQGJoqpFVpa3PBzuRCM/4nd+C3ahGyqp7Sy1VMTkwz5Hg1wz7wVN19Liy8qYsyrVqbCjWp9H0d7Dp4t2mrufatHB/2h3+vmpKi9LKo2R8ZIjGTg9oqiwah1Js4u7o2NIjccy0spJimH9Qx347x+K6F0Rrq0axoy+gkMVWweepJSA+Px8R4hQS62uju9KaavhbJGeIP0mnqD3FVhe9OXXSVbHcrbNKYon70VTFwfEfrY5dM8isTJwpVfaPKL9V6nw+zrRFUWzjbDTXUxWzVDo6aucd2OqaMRTHuB/pd7D4clbgcDyKolg9REQBERAcw7dPnJqPuYP0hWIz0G+oKu9unzk1H3MH6QrEZ6DfUFrfF9yKWX6PpERa5TCAkciiLmgfD4o5P4kbH/aaCsOostrqTmot1LIfrRBZ6KLhF9o6pSXTNBPo3T05y62saf7b3M9xWHLs+sL/QZUR+qYn3qVovN41L7iiatmumQWXZnQHJhr6lp7t4Ndj2BYEuzGoAJhukTj3CSEt9oJVkovJ4ND9ElkWL2RbRGmJ9OtqXVVRFLNPujEWS0AZ6gdVKU7kViuuNcfGPR5ym5vbCIi9CIXjmhzS1wDmuGCCOa9RcfIK/1VoFkm/V2JrWP4l1KT5J+z09XJNAbUbppF7LZemTVlsj8nsXDE1PjubnHD6p8MYVgLQ6l0tQ3+MvkaIawNwyoaOP+Q7wszKwFL7V9/ot1ZDXEi5bHerffrfFXWmqjqaeQDDmH0T0I5g+BWxXJdvrtSbOr52tLI+IOPlDnDUt8Ry6+IXQGgNotp1jA2Njm0lyDfOUcjxk8OJYfpD29VjuLi9MuppraJoi8RcOnMW3T5yaj7mD9IViM9BvqCrvbp85NR9zB+kKxGeg31Ba3xfcill+j6REWuUwiIgCIiAIiIAiIgCIiAIiIAiIgCIiAxrhQ0txpX01bC2aF3Nru71dCqs1Tpip0xOy4W+sd2G/5p7X7ksR7vE+sKbap1hR2NroIsVNd3RNPBni493q5+9QyxWDUu0e8F8W86JrsS1L+EVO3oB1x3Dj16rIz7KXx3Iu40Zrl9Fq7HtpdbqOqFivcfaVjYS+KrYP4gbjIeByPjyKKZ6G0LaNG0RjoWdtVyDz1XIBvyeHg3wHtRZHJcKK26fOTUfcwfpCsRnoN9QVd7dPnJqfuYP0hWIz0GjwHuWv8X3Ip5fSPpEwei/KSohiGZZomfaeAtZyS9lPTP1Ra6e/WiD+NcqRmeWZQsCo1rp6A4dcWvP9tjne4Lzd9S7kiSrm+kSBFD59o1kiOI46ybxbEAPa5Ycu02iDT2NuqXH67mj3ZXk8yhf2Jqix+ieIq0m2m1LgextkLD1fKXfALAk2j3x4wxtHH4tiPxJXlL5ChdckljWFtIqiZqXV9xcPknyl2e6mpc5/1K/K4s1rHRSVtyZeaaljIDpZmSRMG8cDpnj0Xm/k6/SZJYkvbLi9fBFA9llVW1MVwFTPJLA1zNzfcXYcQc4J8AFPFdot/LBT1o8LIeEvEIiL2IBF5la+93qislIaiukx/RG3i556AKM5xits6k5PSM+WRkUbpJHNaxgy5zjgAKudV69dJ2lFY3FrOLXVXIn7HT1/ktVcLpetcXSO226mke1zvNUsQz/k8/E8Arl2cbJKHT3ZXK97lZdRxaznFAfAfSPifwWNk57n9a+EXqsdR5kQXZ5sjrr+W3PUvbUlA4h7Ys4mqM8cn+kce/ifDmr/ALZbqO1UcdHb6aOnp4xhkcbcALKwvVmloIiIDm3bna7hJr6WphoamSKWniMcjInODsDBwQOYIWhY7aBXNDYqW+SNdwzHSPA/MNXV+EwuqUl0zjSfZyyzQG0K5NAlt1wcxx4/KagNx6w52fYs6DYlrCUAuZQRZ/5Kg8PyBXTKI232d0c90mwO9vx8ru9vh69m17yPzAW5otgFM05r9QTSfcU4Z7yVdaLgKso9hemIf5ipuNRx+lI1vuC2kGx3RMXp2uWY/wByrl+Dgp+iAjNJoDSNKAItO27yeRfCHn83ZK3UFqt1OAIKCljA5bsLRj2LMRAeNa1ow0ADoAqn/aKuYptLUNvY8B9bVZLerGDJ/wBixWyuev2jq9s2orZQgnNNSukI8Xu/+UA2Y0vyfTXbHO9UTOfxHcMAe5S1azTNMaPT9ugc3de2nYXDoSMn2lbNfTY8fCqK/wAMmx+U2wi/KpqIaSB89TKyKJgy57zgBVpqfXNRcH/IrGXxwO8kytHnJc8MAcx71y/JhSueztdUpvgkeqta01nL6Sh3amtxg8csjP1up8AozpTR2otodzNVI97aUECavnadwDPosH0jz4Dh1xlS/ZzsblrRDc9WsdDT+ky38WveO4vP0R4c+uOSvWjpIKKlipaOGOCCJobHFG3da0dAAsG/Jnc+ejRrqjWuDS6O0faNI0Pya1U+JHgCaok4ySkdT058BwUhRF4HoEREAREQBERAEREAREQBERAEREAK5X2jTm/bVq6LJew1bKZozya0Bpx+IJ/FdR1UzaammnkIDImOe4nuAGVyfo0uvGuvl0g3SZJat4znBOT73BTrj5TSIyeotluABoAHIDA9S1OodQ0Ngp9+qk3pnDzcLOLn/wDoeJWh1VrqC379JaCyeqBw+UjLI+v2j7FqtEbPr7ryr/eFbLLBb3O85WzDLpO8hgPP18h7Fr5GdGv618spVY7l9pGrdJqLaDeGUVDA+TjlkEZxHEP6nE+8/grz2e7LbZpRsdZW7lfdefbvb5MWe5g+PP1clK9Naatembe2hs9K2GP6b+b5Djm495W4WPKcpvcntl5JJaR4BheoiidCIiAIiIAiIgCIiAIiIAiIgCIiAIiICK7Uq5tBs/vkjnBvaUroRnvL/Jx7VyjQz1bHPp6F0ofU4i3Ih5UmTwaMceJxwHNdf6s09S6psdTaK58jIZ9078Z8ppByCPxC0uhtnVk0eDPStdU1zxg1U4BcB0aOTR6ufegIHs62NBnY3PV7Q5wIdHb2kEf909/2R04k8ldkUTIWNjiY1jGNDWtaMBo6AL6wvUAREQBERAEREAREQBERAf/Z"/>
          <p:cNvSpPr>
            <a:spLocks noChangeAspect="1" noChangeArrowheads="1"/>
          </p:cNvSpPr>
          <p:nvPr/>
        </p:nvSpPr>
        <p:spPr bwMode="auto">
          <a:xfrm>
            <a:off x="63500" y="-579438"/>
            <a:ext cx="1571625" cy="12096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 name="AutoShape 4" descr="data:image/jpeg;base64,/9j/4AAQSkZJRgABAQAAAQABAAD/2wBDAAkGBwgHBgkIBwgKCgkLDRYPDQwMDRsUFRAWIB0iIiAdHx8kKDQsJCYxJx8fLT0tMTU3Ojo6Iys/RD84QzQ5Ojf/2wBDAQoKCg0MDRoPDxo3JR8lNzc3Nzc3Nzc3Nzc3Nzc3Nzc3Nzc3Nzc3Nzc3Nzc3Nzc3Nzc3Nzc3Nzc3Nzc3Nzc3Nzf/wAARCACNALgDASIAAhEBAxEB/8QAHAABAAIDAQEBAAAAAAAAAAAAAAYHBAUIAQID/8QAQRAAAQMDAQUDBwkIAQUAAAAAAQACAwQFEQYHEiExURNBYSIjMnGhscEUN0JicnOBkbIIFTM0UmOColMkg8LR4v/EABoBAQADAQEBAAAAAAAAAAAAAAACBAUBAwb/xAAkEQACAgICAgICAwAAAAAAAAAAAQIDBBEhMRJBBSITUTJCYf/aAAwDAQACEQMRAD8AvFERAEREAREQBERAEREBE9qF3uNi0VcLhZyG1cYaGvLd7cBcAXAHhkAlVls/20zxytoNXuMsbjhlcxgBZ9sDmPEclbut7e656PvNFGN6SWjlEY6u3SW+0Bcn6csxvtTNSRTCOobEZIt70XEYyD+a7GLk9I43rk7Fo6qnrKWKppZo54JWh0csbt5rgeRBX7rlfSWstQbPLkaOVsklGHeeoZT5LvrMPd6xwK6I0jrC0atoRU2qoBkaB21O8gSQk9zh+fHkcI009M7vZIEXg4r1cAREQBERAEREAREQBERAEREAREQBERAEREB44BzS08iMFcm0UX7g2mSUpb2bIa+SANBwA0ktHvC6yPJcw7aKR9o2l1NVHjz4iq2DHI4APtYT+KlCXjJS/RyS2mia3yyUN8pTBWxAkehK3g+M+B+CrOutd90Pc2XC3VMrAw+brIRw4/RePgcgq2qeVtRTxzMOWyMD2nqCMpLFHNE6KaNskTxhzHjII8Vv34sL1vpmdXc6+H0Zmzna3Q6i3LffOyoLmcNY4uxFUH6pPouz9E+GCeQs8HIC5f1XoJ8faVdjaXxni6l729S054jwW42d7Xa2xyNtmpzLV0DTutndkzU/ge9w9fEexYdtM6paki/CcZrcTolFi2240d0oo623VEdRTSjLJYzkFZS8iYREQBERAEREBFNTbQ9OaXuLLfd617Kl0YkLI4XP3WnOCSB4cuax6Lapoqsdux32Fh6TRSR+1zQFSm3UZ2kVQ7jBCP8AUL6m2ZNeAae6Fue6SHPuK9aqLLd+C2QlZGH8joOj1Vp+vOKO92+Y94ZUtPxWziqYJv4M0cnix4K5aqNml0a7zFZRyN6uLmn3FYjtBaip3b8LYi4cnRz4PwUni3LuLOK2H7Otgi5NbSa9oGjsZ7xE0d0NY7/xcspuuNolA3ddcLm1rf8Ampw78yWrzdc12iSlF9M6oRcxwbadZQcHz0kuOfa0w+BC2lHt61Ax3/W2u2Ts/th8Z/MuPuUCR0QipKj2/RO/ndPvZ9zUh3vAW0ptvOnJHBs9uucI6hjHD9SAtkqiP2k6Itq7HXtZkPZLE52O8FpHvP5Ka0+2XRUwzJX1EB6SUrz+kFRnbLqTTGptFN/dl4pqiqp6hksULX4ec5afJPHkSfwQGJoqpFVpa3PBzuRCM/4nd+C3ahGyqp7Sy1VMTkwz5Hg1wz7wVN19Liy8qYsyrVqbCjWp9H0d7Dp4t2mrufatHB/2h3+vmpKi9LKo2R8ZIjGTg9oqiwah1Js4u7o2NIjccy0spJimH9Qx347x+K6F0Rrq0axoy+gkMVWweepJSA+Px8R4hQS62uju9KaavhbJGeIP0mnqD3FVhe9OXXSVbHcrbNKYon70VTFwfEfrY5dM8isTJwpVfaPKL9V6nw+zrRFUWzjbDTXUxWzVDo6aucd2OqaMRTHuB/pd7D4clbgcDyKolg9REQBERAcw7dPnJqPuYP0hWIz0G+oKu9unzk1H3MH6QrEZ6DfUFrfF9yKWX6PpERa5TCAkciiLmgfD4o5P4kbH/aaCsOostrqTmot1LIfrRBZ6KLhF9o6pSXTNBPo3T05y62saf7b3M9xWHLs+sL/QZUR+qYn3qVovN41L7iiatmumQWXZnQHJhr6lp7t4Ndj2BYEuzGoAJhukTj3CSEt9oJVkovJ4ND9ElkWL2RbRGmJ9OtqXVVRFLNPujEWS0AZ6gdVKU7kViuuNcfGPR5ym5vbCIi9CIXjmhzS1wDmuGCCOa9RcfIK/1VoFkm/V2JrWP4l1KT5J+z09XJNAbUbppF7LZemTVlsj8nsXDE1PjubnHD6p8MYVgLQ6l0tQ3+MvkaIawNwyoaOP+Q7wszKwFL7V9/ot1ZDXEi5bHerffrfFXWmqjqaeQDDmH0T0I5g+BWxXJdvrtSbOr52tLI+IOPlDnDUt8Ry6+IXQGgNotp1jA2Njm0lyDfOUcjxk8OJYfpD29VjuLi9MuppraJoi8RcOnMW3T5yaj7mD9IViM9BvqCrvbp85NR9zB+kKxGeg31Ba3xfcill+j6REWuUwiIgCIiAIiIAiIgCIiAIiIAiIgCIiAxrhQ0txpX01bC2aF3Nru71dCqs1Tpip0xOy4W+sd2G/5p7X7ksR7vE+sKbap1hR2NroIsVNd3RNPBni493q5+9QyxWDUu0e8F8W86JrsS1L+EVO3oB1x3Dj16rIz7KXx3Iu40Zrl9Fq7HtpdbqOqFivcfaVjYS+KrYP4gbjIeByPjyKKZ6G0LaNG0RjoWdtVyDz1XIBvyeHg3wHtRZHJcKK26fOTUfcwfpCsRnoN9QVd7dPnJqfuYP0hWIz0GjwHuWv8X3Ip5fSPpEwei/KSohiGZZomfaeAtZyS9lPTP1Ra6e/WiD+NcqRmeWZQsCo1rp6A4dcWvP9tjne4Lzd9S7kiSrm+kSBFD59o1kiOI46ybxbEAPa5Ycu02iDT2NuqXH67mj3ZXk8yhf2Jqix+ieIq0m2m1LgextkLD1fKXfALAk2j3x4wxtHH4tiPxJXlL5ChdckljWFtIqiZqXV9xcPknyl2e6mpc5/1K/K4s1rHRSVtyZeaaljIDpZmSRMG8cDpnj0Xm/k6/SZJYkvbLi9fBFA9llVW1MVwFTPJLA1zNzfcXYcQc4J8AFPFdot/LBT1o8LIeEvEIiL2IBF5la+93qislIaiukx/RG3i556AKM5xits6k5PSM+WRkUbpJHNaxgy5zjgAKudV69dJ2lFY3FrOLXVXIn7HT1/ktVcLpetcXSO226mke1zvNUsQz/k8/E8Arl2cbJKHT3ZXK97lZdRxaznFAfAfSPifwWNk57n9a+EXqsdR5kQXZ5sjrr+W3PUvbUlA4h7Ys4mqM8cn+kce/ifDmr/ALZbqO1UcdHb6aOnp4xhkcbcALKwvVmloIiIDm3bna7hJr6WphoamSKWniMcjInODsDBwQOYIWhY7aBXNDYqW+SNdwzHSPA/MNXV+EwuqUl0zjSfZyyzQG0K5NAlt1wcxx4/KagNx6w52fYs6DYlrCUAuZQRZ/5Kg8PyBXTKI232d0c90mwO9vx8ru9vh69m17yPzAW5otgFM05r9QTSfcU4Z7yVdaLgKso9hemIf5ipuNRx+lI1vuC2kGx3RMXp2uWY/wByrl+Dgp+iAjNJoDSNKAItO27yeRfCHn83ZK3UFqt1OAIKCljA5bsLRj2LMRAeNa1ow0ADoAqn/aKuYptLUNvY8B9bVZLerGDJ/wBixWyuev2jq9s2orZQgnNNSukI8Xu/+UA2Y0vyfTXbHO9UTOfxHcMAe5S1azTNMaPT9ugc3de2nYXDoSMn2lbNfTY8fCqK/wAMmx+U2wi/KpqIaSB89TKyKJgy57zgBVpqfXNRcH/IrGXxwO8kytHnJc8MAcx71y/JhSueztdUpvgkeqta01nL6Sh3amtxg8csjP1up8AozpTR2otodzNVI97aUECavnadwDPosH0jz4Dh1xlS/ZzsblrRDc9WsdDT+ky38WveO4vP0R4c+uOSvWjpIKKlipaOGOCCJobHFG3da0dAAsG/Jnc+ejRrqjWuDS6O0faNI0Pya1U+JHgCaok4ySkdT058BwUhRF4HoEREAREQBERAEREAREQBERAEREAK5X2jTm/bVq6LJew1bKZozya0Bpx+IJ/FdR1UzaammnkIDImOe4nuAGVyfo0uvGuvl0g3SZJat4znBOT73BTrj5TSIyeotluABoAHIDA9S1OodQ0Ngp9+qk3pnDzcLOLn/wDoeJWh1VrqC379JaCyeqBw+UjLI+v2j7FqtEbPr7ryr/eFbLLBb3O85WzDLpO8hgPP18h7Fr5GdGv618spVY7l9pGrdJqLaDeGUVDA+TjlkEZxHEP6nE+8/grz2e7LbZpRsdZW7lfdefbvb5MWe5g+PP1clK9Naatembe2hs9K2GP6b+b5Djm495W4WPKcpvcntl5JJaR4BheoiidCIiAIiIAiIgCIiAIiIAiIgCIiAIiICK7Uq5tBs/vkjnBvaUroRnvL/Jx7VyjQz1bHPp6F0ofU4i3Ih5UmTwaMceJxwHNdf6s09S6psdTaK58jIZ9078Z8ppByCPxC0uhtnVk0eDPStdU1zxg1U4BcB0aOTR6ufegIHs62NBnY3PV7Q5wIdHb2kEf909/2R04k8ldkUTIWNjiY1jGNDWtaMBo6AL6wvUAREQBERAEREAREQBERAf/Z"/>
          <p:cNvSpPr>
            <a:spLocks noChangeAspect="1" noChangeArrowheads="1"/>
          </p:cNvSpPr>
          <p:nvPr/>
        </p:nvSpPr>
        <p:spPr bwMode="auto">
          <a:xfrm>
            <a:off x="215900" y="-427038"/>
            <a:ext cx="1571625" cy="12096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054" name="Picture 6" descr="http://t3.gstatic.com/images?q=tbn:ANd9GcT0Q80_foOiNjFonpy-8gnuIRUGVDLNM0qk-HBTnz2wa33Y3gZ7">
            <a:hlinkClick r:id="rId5" action="ppaction://hlinksldjump"/>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42183" y="25401"/>
            <a:ext cx="616453" cy="47438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25760" y="414387"/>
            <a:ext cx="4248150" cy="323850"/>
          </a:xfrm>
        </p:spPr>
        <p:txBody>
          <a:bodyPr/>
          <a:lstStyle/>
          <a:p>
            <a:r>
              <a:rPr lang="en-GB" dirty="0" smtClean="0"/>
              <a:t>Background</a:t>
            </a:r>
          </a:p>
        </p:txBody>
      </p:sp>
      <p:sp>
        <p:nvSpPr>
          <p:cNvPr id="7171" name="Content Placeholder 2"/>
          <p:cNvSpPr>
            <a:spLocks noGrp="1"/>
          </p:cNvSpPr>
          <p:nvPr>
            <p:ph idx="1"/>
          </p:nvPr>
        </p:nvSpPr>
        <p:spPr>
          <a:xfrm>
            <a:off x="125760" y="918443"/>
            <a:ext cx="4248150" cy="2052637"/>
          </a:xfrm>
        </p:spPr>
        <p:txBody>
          <a:bodyPr/>
          <a:lstStyle/>
          <a:p>
            <a:pPr>
              <a:spcAft>
                <a:spcPts val="0"/>
              </a:spcAft>
              <a:defRPr/>
            </a:pPr>
            <a:r>
              <a:rPr lang="en-GB" dirty="0" smtClean="0"/>
              <a:t>A range of studies have used the EFS/LCF (UK) to estimate household emissions or policy impacts</a:t>
            </a:r>
            <a:br>
              <a:rPr lang="en-GB" dirty="0" smtClean="0"/>
            </a:br>
            <a:endParaRPr lang="en-GB" dirty="0" smtClean="0"/>
          </a:p>
          <a:p>
            <a:pPr lvl="1">
              <a:spcAft>
                <a:spcPts val="0"/>
              </a:spcAft>
              <a:defRPr/>
            </a:pPr>
            <a:r>
              <a:rPr lang="en-GB" sz="1100" dirty="0" smtClean="0"/>
              <a:t>E.g. </a:t>
            </a:r>
            <a:r>
              <a:rPr lang="en-GB" sz="1100" dirty="0" err="1" smtClean="0"/>
              <a:t>Dresner</a:t>
            </a:r>
            <a:r>
              <a:rPr lang="en-GB" sz="1100" dirty="0" smtClean="0"/>
              <a:t>/</a:t>
            </a:r>
            <a:r>
              <a:rPr lang="en-GB" sz="1100" dirty="0" err="1" smtClean="0"/>
              <a:t>Ekins</a:t>
            </a:r>
            <a:r>
              <a:rPr lang="en-GB" sz="1100" dirty="0" smtClean="0"/>
              <a:t> 2006; </a:t>
            </a:r>
            <a:r>
              <a:rPr lang="en-GB" sz="1100" dirty="0"/>
              <a:t>DEFRA 2008; </a:t>
            </a:r>
            <a:r>
              <a:rPr lang="en-GB" sz="1100" dirty="0" err="1" smtClean="0"/>
              <a:t>Druckman</a:t>
            </a:r>
            <a:r>
              <a:rPr lang="en-GB" sz="1100" dirty="0" smtClean="0"/>
              <a:t>/Jackson </a:t>
            </a:r>
            <a:r>
              <a:rPr lang="en-GB" sz="1100" dirty="0"/>
              <a:t>2008, </a:t>
            </a:r>
            <a:r>
              <a:rPr lang="en-GB" sz="1100" dirty="0" smtClean="0"/>
              <a:t>2009; </a:t>
            </a:r>
            <a:r>
              <a:rPr lang="en-GB" sz="1100" dirty="0" err="1" smtClean="0"/>
              <a:t>Baiocchi</a:t>
            </a:r>
            <a:r>
              <a:rPr lang="en-GB" sz="1100" dirty="0" smtClean="0"/>
              <a:t> 2010; Preston et al. 2010, </a:t>
            </a:r>
            <a:r>
              <a:rPr lang="en-GB" sz="1100" dirty="0" err="1" smtClean="0"/>
              <a:t>Fahmy</a:t>
            </a:r>
            <a:r>
              <a:rPr lang="en-GB" sz="1100" dirty="0" smtClean="0"/>
              <a:t> </a:t>
            </a:r>
            <a:r>
              <a:rPr lang="en-GB" sz="1100" dirty="0"/>
              <a:t>et al </a:t>
            </a:r>
            <a:r>
              <a:rPr lang="en-GB" sz="1100" dirty="0" smtClean="0"/>
              <a:t>2011; Gough </a:t>
            </a:r>
            <a:r>
              <a:rPr lang="en-GB" sz="1100" dirty="0"/>
              <a:t>et al. </a:t>
            </a:r>
            <a:r>
              <a:rPr lang="en-GB" sz="1100" dirty="0" smtClean="0"/>
              <a:t>2011; </a:t>
            </a:r>
            <a:br>
              <a:rPr lang="en-GB" sz="1100" dirty="0" smtClean="0"/>
            </a:br>
            <a:endParaRPr lang="en-GB" dirty="0" smtClean="0"/>
          </a:p>
          <a:p>
            <a:pPr>
              <a:defRPr/>
            </a:pPr>
            <a:r>
              <a:rPr lang="en-GB" dirty="0" smtClean="0"/>
              <a:t>Cross-section data particularly important for examining the role of socio-economic factors and distributional issues</a:t>
            </a:r>
          </a:p>
          <a:p>
            <a:pPr>
              <a:defRPr/>
            </a:pPr>
            <a:r>
              <a:rPr lang="en-GB" dirty="0" smtClean="0"/>
              <a:t>But so far no detailed discussion of methodological problems in the literature</a:t>
            </a:r>
          </a:p>
          <a:p>
            <a:pPr lvl="1">
              <a:defRPr/>
            </a:pPr>
            <a:endParaRPr lang="en-GB" dirty="0">
              <a:cs typeface="+mn-cs"/>
            </a:endParaRPr>
          </a:p>
          <a:p>
            <a:pPr lvl="1">
              <a:defRPr/>
            </a:pPr>
            <a:endParaRPr lang="en-GB" dirty="0" smtClean="0"/>
          </a:p>
        </p:txBody>
      </p:sp>
      <p:sp>
        <p:nvSpPr>
          <p:cNvPr id="4" name="Slide Number Placeholder 3"/>
          <p:cNvSpPr>
            <a:spLocks noGrp="1"/>
          </p:cNvSpPr>
          <p:nvPr>
            <p:ph type="sldNum" sz="quarter" idx="12"/>
          </p:nvPr>
        </p:nvSpPr>
        <p:spPr/>
        <p:txBody>
          <a:bodyPr/>
          <a:lstStyle/>
          <a:p>
            <a:pPr>
              <a:defRPr/>
            </a:pPr>
            <a:fld id="{6209C740-09CC-404B-87C4-329045F509CE}" type="slidenum">
              <a:rPr lang="en-GB" smtClean="0"/>
              <a:pPr>
                <a:defRPr/>
              </a:pPr>
              <a:t>2</a:t>
            </a:fld>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Methodological issues</a:t>
            </a:r>
            <a:endParaRPr lang="en-GB" dirty="0"/>
          </a:p>
        </p:txBody>
      </p:sp>
      <p:sp>
        <p:nvSpPr>
          <p:cNvPr id="3" name="Content Placeholder 2"/>
          <p:cNvSpPr>
            <a:spLocks noGrp="1"/>
          </p:cNvSpPr>
          <p:nvPr>
            <p:ph idx="1"/>
          </p:nvPr>
        </p:nvSpPr>
        <p:spPr/>
        <p:txBody>
          <a:bodyPr/>
          <a:lstStyle/>
          <a:p>
            <a:r>
              <a:rPr lang="en-GB" dirty="0" smtClean="0"/>
              <a:t>Converting expenditure into emissions – and limitations</a:t>
            </a:r>
          </a:p>
          <a:p>
            <a:r>
              <a:rPr lang="en-GB" dirty="0" smtClean="0"/>
              <a:t>Comparing different methods of conversion</a:t>
            </a:r>
          </a:p>
          <a:p>
            <a:r>
              <a:rPr lang="en-GB" dirty="0" smtClean="0"/>
              <a:t>Infrequency of purchase</a:t>
            </a:r>
          </a:p>
          <a:p>
            <a:r>
              <a:rPr lang="en-GB" dirty="0" smtClean="0"/>
              <a:t>Need to discuss impact on estimation of total emissions, mean, median, measures of variance, regression coefficients, standard errors</a:t>
            </a:r>
          </a:p>
        </p:txBody>
      </p:sp>
      <p:sp>
        <p:nvSpPr>
          <p:cNvPr id="4" name="Slide Number Placeholder 3"/>
          <p:cNvSpPr>
            <a:spLocks noGrp="1"/>
          </p:cNvSpPr>
          <p:nvPr>
            <p:ph type="sldNum" sz="quarter" idx="12"/>
          </p:nvPr>
        </p:nvSpPr>
        <p:spPr/>
        <p:txBody>
          <a:bodyPr/>
          <a:lstStyle/>
          <a:p>
            <a:pPr>
              <a:defRPr/>
            </a:pPr>
            <a:fld id="{96B4C940-7C89-4472-B00D-817071D1AD49}" type="slidenum">
              <a:rPr lang="en-GB" smtClean="0"/>
              <a:pPr>
                <a:defRPr/>
              </a:pPr>
              <a:t>3</a:t>
            </a:fld>
            <a:endParaRPr lang="en-GB"/>
          </a:p>
        </p:txBody>
      </p:sp>
    </p:spTree>
    <p:extLst>
      <p:ext uri="{BB962C8B-B14F-4D97-AF65-F5344CB8AC3E}">
        <p14:creationId xmlns:p14="http://schemas.microsoft.com/office/powerpoint/2010/main" val="41368285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97768" y="342379"/>
            <a:ext cx="4248150" cy="323850"/>
          </a:xfrm>
        </p:spPr>
        <p:txBody>
          <a:bodyPr/>
          <a:lstStyle/>
          <a:p>
            <a:r>
              <a:rPr lang="en-GB" dirty="0" smtClean="0"/>
              <a:t>Converting expenditure to emissions</a:t>
            </a:r>
          </a:p>
        </p:txBody>
      </p:sp>
      <p:sp>
        <p:nvSpPr>
          <p:cNvPr id="9219" name="Content Placeholder 2"/>
          <p:cNvSpPr>
            <a:spLocks noGrp="1"/>
          </p:cNvSpPr>
          <p:nvPr>
            <p:ph idx="1"/>
          </p:nvPr>
        </p:nvSpPr>
        <p:spPr>
          <a:xfrm>
            <a:off x="197768" y="846435"/>
            <a:ext cx="4248150" cy="2052638"/>
          </a:xfrm>
        </p:spPr>
        <p:txBody>
          <a:bodyPr/>
          <a:lstStyle/>
          <a:p>
            <a:r>
              <a:rPr lang="en-US" sz="1100" dirty="0" smtClean="0"/>
              <a:t>Our dataset: merged the Expenditure and Food Survey 2006 and 2007 with the Living Costs and Food Survey 2008 and 2009; total household sample size 24,446</a:t>
            </a:r>
          </a:p>
          <a:p>
            <a:r>
              <a:rPr lang="en-US" sz="1100" dirty="0" smtClean="0"/>
              <a:t>How can we convert expenditure into CO2 emissions?</a:t>
            </a:r>
          </a:p>
          <a:p>
            <a:pPr lvl="1"/>
            <a:r>
              <a:rPr lang="en-US" sz="1100" dirty="0" smtClean="0"/>
              <a:t>Use external price statistics (home energy, motor fuels); passenger km (public transport) to estimate units of consumption. Apply DECC conversion factors to estimate CO2</a:t>
            </a:r>
          </a:p>
          <a:p>
            <a:pPr lvl="1"/>
            <a:r>
              <a:rPr lang="en-US" sz="1100" dirty="0" smtClean="0"/>
              <a:t>Use the </a:t>
            </a:r>
            <a:r>
              <a:rPr lang="en-GB" sz="1100" dirty="0" smtClean="0"/>
              <a:t>Resources and Energy Analysis </a:t>
            </a:r>
            <a:r>
              <a:rPr lang="en-US" sz="1100" dirty="0" smtClean="0"/>
              <a:t>database (REAP) from the University of York/SEI to estimate CO2/£ expenditure for 56 COICOP consumption categories</a:t>
            </a:r>
          </a:p>
          <a:p>
            <a:pPr lvl="1"/>
            <a:r>
              <a:rPr lang="en-US" sz="1100" dirty="0" smtClean="0"/>
              <a:t>We used a combination of both and also compared them</a:t>
            </a:r>
          </a:p>
        </p:txBody>
      </p:sp>
      <p:sp>
        <p:nvSpPr>
          <p:cNvPr id="4" name="Slide Number Placeholder 3"/>
          <p:cNvSpPr>
            <a:spLocks noGrp="1"/>
          </p:cNvSpPr>
          <p:nvPr>
            <p:ph type="sldNum" sz="quarter" idx="12"/>
          </p:nvPr>
        </p:nvSpPr>
        <p:spPr/>
        <p:txBody>
          <a:bodyPr/>
          <a:lstStyle/>
          <a:p>
            <a:pPr>
              <a:defRPr/>
            </a:pPr>
            <a:fld id="{11798719-F038-4088-844C-301B51E00736}" type="slidenum">
              <a:rPr lang="en-GB" smtClean="0"/>
              <a:pPr>
                <a:defRPr/>
              </a:pPr>
              <a:t>4</a:t>
            </a:fld>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97768" y="342379"/>
            <a:ext cx="4248150" cy="323850"/>
          </a:xfrm>
        </p:spPr>
        <p:txBody>
          <a:bodyPr/>
          <a:lstStyle/>
          <a:p>
            <a:r>
              <a:rPr lang="en-GB" dirty="0" smtClean="0"/>
              <a:t>Limitations</a:t>
            </a:r>
          </a:p>
        </p:txBody>
      </p:sp>
      <p:sp>
        <p:nvSpPr>
          <p:cNvPr id="10243" name="Content Placeholder 2"/>
          <p:cNvSpPr>
            <a:spLocks noGrp="1"/>
          </p:cNvSpPr>
          <p:nvPr>
            <p:ph idx="1"/>
          </p:nvPr>
        </p:nvSpPr>
        <p:spPr>
          <a:xfrm>
            <a:off x="197768" y="702419"/>
            <a:ext cx="4248150" cy="2052638"/>
          </a:xfrm>
        </p:spPr>
        <p:txBody>
          <a:bodyPr/>
          <a:lstStyle/>
          <a:p>
            <a:r>
              <a:rPr lang="en-GB" dirty="0" smtClean="0"/>
              <a:t>Expenditure </a:t>
            </a:r>
            <a:r>
              <a:rPr lang="en-GB" sz="1400" dirty="0" smtClean="0"/>
              <a:t>≠</a:t>
            </a:r>
            <a:r>
              <a:rPr lang="en-GB" dirty="0" smtClean="0"/>
              <a:t> consumption/emissions</a:t>
            </a:r>
          </a:p>
          <a:p>
            <a:pPr lvl="1"/>
            <a:r>
              <a:rPr lang="en-GB" dirty="0" smtClean="0"/>
              <a:t>E.g. home energy: no information on provider, tariff, etc.; price of transport tickets not strictly related to km travelled</a:t>
            </a:r>
          </a:p>
          <a:p>
            <a:pPr lvl="1"/>
            <a:r>
              <a:rPr lang="en-GB" dirty="0"/>
              <a:t>External price data can account for some variation but are still relatively aggregated</a:t>
            </a:r>
          </a:p>
          <a:p>
            <a:pPr lvl="1"/>
            <a:r>
              <a:rPr lang="en-GB" dirty="0" smtClean="0">
                <a:hlinkClick r:id="rId3" action="ppaction://hlinksldjump"/>
              </a:rPr>
              <a:t>“Product quality” problem </a:t>
            </a:r>
            <a:r>
              <a:rPr lang="en-GB" dirty="0" smtClean="0"/>
              <a:t>– high income </a:t>
            </a:r>
            <a:r>
              <a:rPr lang="en-GB" dirty="0" err="1" smtClean="0"/>
              <a:t>hh</a:t>
            </a:r>
            <a:r>
              <a:rPr lang="en-GB" dirty="0" smtClean="0"/>
              <a:t> buy more expensive products  </a:t>
            </a:r>
            <a:r>
              <a:rPr lang="en-GB" dirty="0" smtClean="0">
                <a:sym typeface="Wingdings" pitchFamily="2" charset="2"/>
              </a:rPr>
              <a:t> overestimation of emissions likely (see </a:t>
            </a:r>
            <a:r>
              <a:rPr lang="en-GB" dirty="0" err="1" smtClean="0">
                <a:sym typeface="Wingdings" pitchFamily="2" charset="2"/>
              </a:rPr>
              <a:t>Girod</a:t>
            </a:r>
            <a:r>
              <a:rPr lang="en-GB" dirty="0" smtClean="0">
                <a:sym typeface="Wingdings" pitchFamily="2" charset="2"/>
              </a:rPr>
              <a:t>/</a:t>
            </a:r>
            <a:r>
              <a:rPr lang="en-GB" dirty="0" err="1" smtClean="0">
                <a:sym typeface="Wingdings" pitchFamily="2" charset="2"/>
              </a:rPr>
              <a:t>Haan</a:t>
            </a:r>
            <a:r>
              <a:rPr lang="en-GB" dirty="0" smtClean="0">
                <a:sym typeface="Wingdings" pitchFamily="2" charset="2"/>
              </a:rPr>
              <a:t> 2010)</a:t>
            </a:r>
            <a:endParaRPr lang="en-GB" dirty="0" smtClean="0"/>
          </a:p>
        </p:txBody>
      </p:sp>
      <p:sp>
        <p:nvSpPr>
          <p:cNvPr id="4" name="Slide Number Placeholder 3"/>
          <p:cNvSpPr>
            <a:spLocks noGrp="1"/>
          </p:cNvSpPr>
          <p:nvPr>
            <p:ph type="sldNum" sz="quarter" idx="12"/>
          </p:nvPr>
        </p:nvSpPr>
        <p:spPr/>
        <p:txBody>
          <a:bodyPr/>
          <a:lstStyle/>
          <a:p>
            <a:pPr>
              <a:defRPr/>
            </a:pPr>
            <a:fld id="{A404A152-BFD4-40E2-A95D-99919AEC812C}" type="slidenum">
              <a:rPr lang="en-GB" smtClean="0"/>
              <a:pPr>
                <a:defRPr/>
              </a:pPr>
              <a:t>5</a:t>
            </a:fld>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Title 1"/>
          <p:cNvSpPr>
            <a:spLocks noGrp="1"/>
          </p:cNvSpPr>
          <p:nvPr>
            <p:ph type="title"/>
          </p:nvPr>
        </p:nvSpPr>
        <p:spPr>
          <a:xfrm>
            <a:off x="197768" y="126355"/>
            <a:ext cx="4248150" cy="323850"/>
          </a:xfrm>
        </p:spPr>
        <p:txBody>
          <a:bodyPr/>
          <a:lstStyle/>
          <a:p>
            <a:r>
              <a:rPr lang="en-GB" dirty="0" smtClean="0"/>
              <a:t>Comparison of household CO2 emissions, 2006-2009 average</a:t>
            </a:r>
          </a:p>
        </p:txBody>
      </p:sp>
      <p:sp>
        <p:nvSpPr>
          <p:cNvPr id="4" name="Slide Number Placeholder 3"/>
          <p:cNvSpPr>
            <a:spLocks noGrp="1"/>
          </p:cNvSpPr>
          <p:nvPr>
            <p:ph type="sldNum" sz="quarter" idx="12"/>
          </p:nvPr>
        </p:nvSpPr>
        <p:spPr/>
        <p:txBody>
          <a:bodyPr/>
          <a:lstStyle/>
          <a:p>
            <a:pPr>
              <a:defRPr/>
            </a:pPr>
            <a:fld id="{666A1803-FE39-46B1-AA06-84D82EEBC001}" type="slidenum">
              <a:rPr lang="en-GB" smtClean="0"/>
              <a:pPr>
                <a:defRPr/>
              </a:pPr>
              <a:t>6</a:t>
            </a:fld>
            <a:endParaRPr lang="en-GB"/>
          </a:p>
        </p:txBody>
      </p:sp>
      <p:graphicFrame>
        <p:nvGraphicFramePr>
          <p:cNvPr id="2" name="Table 1"/>
          <p:cNvGraphicFramePr>
            <a:graphicFrameLocks noGrp="1"/>
          </p:cNvGraphicFramePr>
          <p:nvPr>
            <p:extLst>
              <p:ext uri="{D42A27DB-BD31-4B8C-83A1-F6EECF244321}">
                <p14:modId xmlns:p14="http://schemas.microsoft.com/office/powerpoint/2010/main" val="3539111108"/>
              </p:ext>
            </p:extLst>
          </p:nvPr>
        </p:nvGraphicFramePr>
        <p:xfrm>
          <a:off x="161925" y="846433"/>
          <a:ext cx="4248149" cy="2376267"/>
        </p:xfrm>
        <a:graphic>
          <a:graphicData uri="http://schemas.openxmlformats.org/drawingml/2006/table">
            <a:tbl>
              <a:tblPr firstRow="1" firstCol="1" bandRow="1">
                <a:tableStyleId>{5C22544A-7EE6-4342-B048-85BDC9FD1C3A}</a:tableStyleId>
              </a:tblPr>
              <a:tblGrid>
                <a:gridCol w="755923"/>
                <a:gridCol w="792088"/>
                <a:gridCol w="720080"/>
                <a:gridCol w="883762"/>
                <a:gridCol w="548148"/>
                <a:gridCol w="548148"/>
              </a:tblGrid>
              <a:tr h="985537">
                <a:tc>
                  <a:txBody>
                    <a:bodyPr/>
                    <a:lstStyle/>
                    <a:p>
                      <a:pPr>
                        <a:lnSpc>
                          <a:spcPct val="115000"/>
                        </a:lnSpc>
                      </a:pPr>
                      <a:endParaRPr lang="en-GB" sz="1000" dirty="0">
                        <a:effectLst/>
                        <a:latin typeface="Calibri"/>
                        <a:cs typeface="Times New Roman"/>
                      </a:endParaRPr>
                    </a:p>
                  </a:txBody>
                  <a:tcPr marL="61667" marR="61667" marT="0" marB="0" anchor="b"/>
                </a:tc>
                <a:tc>
                  <a:txBody>
                    <a:bodyPr/>
                    <a:lstStyle/>
                    <a:p>
                      <a:pPr>
                        <a:lnSpc>
                          <a:spcPct val="115000"/>
                        </a:lnSpc>
                        <a:spcAft>
                          <a:spcPts val="0"/>
                        </a:spcAft>
                      </a:pPr>
                      <a:r>
                        <a:rPr lang="en-GB" sz="1000" dirty="0">
                          <a:effectLst/>
                        </a:rPr>
                        <a:t>Total UK CO2 (</a:t>
                      </a:r>
                      <a:r>
                        <a:rPr lang="en-GB" sz="1000" dirty="0" err="1">
                          <a:effectLst/>
                        </a:rPr>
                        <a:t>mio</a:t>
                      </a:r>
                      <a:r>
                        <a:rPr lang="en-GB" sz="1000" dirty="0">
                          <a:effectLst/>
                        </a:rPr>
                        <a:t> tonnes)</a:t>
                      </a:r>
                      <a:endParaRPr lang="en-GB" sz="1000" dirty="0">
                        <a:effectLst/>
                        <a:latin typeface="Calibri"/>
                        <a:ea typeface="Times New Roman"/>
                        <a:cs typeface="Arial"/>
                      </a:endParaRPr>
                    </a:p>
                  </a:txBody>
                  <a:tcPr marL="61667" marR="61667" marT="0" marB="0" anchor="ctr"/>
                </a:tc>
                <a:tc>
                  <a:txBody>
                    <a:bodyPr/>
                    <a:lstStyle/>
                    <a:p>
                      <a:pPr>
                        <a:lnSpc>
                          <a:spcPct val="115000"/>
                        </a:lnSpc>
                        <a:spcAft>
                          <a:spcPts val="0"/>
                        </a:spcAft>
                      </a:pPr>
                      <a:r>
                        <a:rPr lang="en-GB" sz="1000" dirty="0">
                          <a:effectLst/>
                        </a:rPr>
                        <a:t>Median (tonnes)</a:t>
                      </a:r>
                      <a:endParaRPr lang="en-GB" sz="1000" dirty="0">
                        <a:effectLst/>
                        <a:latin typeface="Calibri"/>
                        <a:ea typeface="Times New Roman"/>
                        <a:cs typeface="Arial"/>
                      </a:endParaRPr>
                    </a:p>
                  </a:txBody>
                  <a:tcPr marL="61667" marR="61667" marT="0" marB="0" anchor="ctr"/>
                </a:tc>
                <a:tc>
                  <a:txBody>
                    <a:bodyPr/>
                    <a:lstStyle/>
                    <a:p>
                      <a:pPr>
                        <a:lnSpc>
                          <a:spcPct val="115000"/>
                        </a:lnSpc>
                        <a:spcAft>
                          <a:spcPts val="0"/>
                        </a:spcAft>
                      </a:pPr>
                      <a:r>
                        <a:rPr lang="en-GB" sz="1000" dirty="0">
                          <a:effectLst/>
                        </a:rPr>
                        <a:t>Mean (se) (tonnes)</a:t>
                      </a:r>
                      <a:endParaRPr lang="en-GB" sz="1000" dirty="0">
                        <a:effectLst/>
                        <a:latin typeface="Calibri"/>
                        <a:ea typeface="Times New Roman"/>
                        <a:cs typeface="Arial"/>
                      </a:endParaRPr>
                    </a:p>
                  </a:txBody>
                  <a:tcPr marL="61667" marR="61667" marT="0" marB="0" anchor="ctr"/>
                </a:tc>
                <a:tc>
                  <a:txBody>
                    <a:bodyPr/>
                    <a:lstStyle/>
                    <a:p>
                      <a:pPr>
                        <a:lnSpc>
                          <a:spcPct val="115000"/>
                        </a:lnSpc>
                        <a:spcAft>
                          <a:spcPts val="0"/>
                        </a:spcAft>
                      </a:pPr>
                      <a:r>
                        <a:rPr lang="en-GB" sz="1000" dirty="0" smtClean="0">
                          <a:effectLst/>
                        </a:rPr>
                        <a:t>Stand. Dev.</a:t>
                      </a:r>
                      <a:endParaRPr lang="en-GB" sz="1000" dirty="0">
                        <a:effectLst/>
                        <a:latin typeface="Calibri"/>
                        <a:ea typeface="Times New Roman"/>
                        <a:cs typeface="Arial"/>
                      </a:endParaRPr>
                    </a:p>
                  </a:txBody>
                  <a:tcPr marL="61667" marR="61667" marT="0" marB="0" anchor="ctr"/>
                </a:tc>
                <a:tc>
                  <a:txBody>
                    <a:bodyPr/>
                    <a:lstStyle/>
                    <a:p>
                      <a:pPr>
                        <a:lnSpc>
                          <a:spcPct val="115000"/>
                        </a:lnSpc>
                        <a:spcAft>
                          <a:spcPts val="0"/>
                        </a:spcAft>
                      </a:pPr>
                      <a:r>
                        <a:rPr lang="en-GB" sz="1000">
                          <a:effectLst/>
                        </a:rPr>
                        <a:t>90/10 ratio</a:t>
                      </a:r>
                      <a:endParaRPr lang="en-GB" sz="1000">
                        <a:effectLst/>
                        <a:latin typeface="Calibri"/>
                        <a:ea typeface="Times New Roman"/>
                        <a:cs typeface="Arial"/>
                      </a:endParaRPr>
                    </a:p>
                  </a:txBody>
                  <a:tcPr marL="61667" marR="61667" marT="0" marB="0" anchor="ctr"/>
                </a:tc>
              </a:tr>
              <a:tr h="246305">
                <a:tc>
                  <a:txBody>
                    <a:bodyPr/>
                    <a:lstStyle/>
                    <a:p>
                      <a:pPr>
                        <a:lnSpc>
                          <a:spcPct val="115000"/>
                        </a:lnSpc>
                        <a:spcAft>
                          <a:spcPts val="0"/>
                        </a:spcAft>
                      </a:pPr>
                      <a:r>
                        <a:rPr lang="en-GB" sz="1000" dirty="0" smtClean="0">
                          <a:effectLst/>
                        </a:rPr>
                        <a:t>Mixed</a:t>
                      </a:r>
                      <a:endParaRPr lang="en-GB" sz="1000" dirty="0">
                        <a:effectLst/>
                        <a:latin typeface="Calibri"/>
                        <a:ea typeface="Times New Roman"/>
                        <a:cs typeface="Arial"/>
                      </a:endParaRPr>
                    </a:p>
                  </a:txBody>
                  <a:tcPr marL="61667" marR="61667" marT="0" marB="0" anchor="ctr"/>
                </a:tc>
                <a:tc>
                  <a:txBody>
                    <a:bodyPr/>
                    <a:lstStyle/>
                    <a:p>
                      <a:pPr algn="r">
                        <a:lnSpc>
                          <a:spcPct val="115000"/>
                        </a:lnSpc>
                        <a:spcAft>
                          <a:spcPts val="0"/>
                        </a:spcAft>
                      </a:pPr>
                      <a:r>
                        <a:rPr lang="en-GB" sz="1000" dirty="0">
                          <a:effectLst/>
                        </a:rPr>
                        <a:t>535</a:t>
                      </a:r>
                      <a:endParaRPr lang="en-GB" sz="1000" dirty="0">
                        <a:effectLst/>
                        <a:latin typeface="Calibri"/>
                        <a:ea typeface="Times New Roman"/>
                        <a:cs typeface="Arial"/>
                      </a:endParaRPr>
                    </a:p>
                  </a:txBody>
                  <a:tcPr marL="61667" marR="61667" marT="0" marB="0" anchor="ctr"/>
                </a:tc>
                <a:tc>
                  <a:txBody>
                    <a:bodyPr/>
                    <a:lstStyle/>
                    <a:p>
                      <a:pPr algn="r">
                        <a:lnSpc>
                          <a:spcPct val="115000"/>
                        </a:lnSpc>
                        <a:spcAft>
                          <a:spcPts val="0"/>
                        </a:spcAft>
                      </a:pPr>
                      <a:r>
                        <a:rPr lang="en-GB" sz="1000" dirty="0">
                          <a:effectLst/>
                        </a:rPr>
                        <a:t>17.47</a:t>
                      </a:r>
                      <a:endParaRPr lang="en-GB" sz="1000" dirty="0">
                        <a:effectLst/>
                        <a:latin typeface="Calibri"/>
                        <a:ea typeface="Times New Roman"/>
                        <a:cs typeface="Arial"/>
                      </a:endParaRPr>
                    </a:p>
                  </a:txBody>
                  <a:tcPr marL="61667" marR="61667" marT="0" marB="0" anchor="ctr"/>
                </a:tc>
                <a:tc>
                  <a:txBody>
                    <a:bodyPr/>
                    <a:lstStyle/>
                    <a:p>
                      <a:pPr algn="r">
                        <a:lnSpc>
                          <a:spcPct val="115000"/>
                        </a:lnSpc>
                        <a:spcAft>
                          <a:spcPts val="0"/>
                        </a:spcAft>
                      </a:pPr>
                      <a:r>
                        <a:rPr lang="en-GB" sz="1000" dirty="0">
                          <a:effectLst/>
                        </a:rPr>
                        <a:t>21.05 (0.04)</a:t>
                      </a:r>
                      <a:endParaRPr lang="en-GB" sz="1000" dirty="0">
                        <a:effectLst/>
                        <a:latin typeface="Calibri"/>
                        <a:ea typeface="Times New Roman"/>
                        <a:cs typeface="Arial"/>
                      </a:endParaRPr>
                    </a:p>
                  </a:txBody>
                  <a:tcPr marL="61667" marR="61667" marT="0" marB="0" anchor="ctr"/>
                </a:tc>
                <a:tc>
                  <a:txBody>
                    <a:bodyPr/>
                    <a:lstStyle/>
                    <a:p>
                      <a:pPr algn="r">
                        <a:lnSpc>
                          <a:spcPct val="115000"/>
                        </a:lnSpc>
                        <a:spcAft>
                          <a:spcPts val="0"/>
                        </a:spcAft>
                      </a:pPr>
                      <a:r>
                        <a:rPr lang="en-GB" sz="1000" dirty="0">
                          <a:effectLst/>
                        </a:rPr>
                        <a:t>16.78</a:t>
                      </a:r>
                      <a:endParaRPr lang="en-GB" sz="1000" dirty="0">
                        <a:effectLst/>
                        <a:latin typeface="Calibri"/>
                        <a:ea typeface="Times New Roman"/>
                        <a:cs typeface="Arial"/>
                      </a:endParaRPr>
                    </a:p>
                  </a:txBody>
                  <a:tcPr marL="61667" marR="61667" marT="0" marB="0" anchor="ctr"/>
                </a:tc>
                <a:tc>
                  <a:txBody>
                    <a:bodyPr/>
                    <a:lstStyle/>
                    <a:p>
                      <a:pPr algn="r">
                        <a:lnSpc>
                          <a:spcPct val="115000"/>
                        </a:lnSpc>
                        <a:spcAft>
                          <a:spcPts val="0"/>
                        </a:spcAft>
                      </a:pPr>
                      <a:r>
                        <a:rPr lang="en-GB" sz="1000" dirty="0">
                          <a:effectLst/>
                        </a:rPr>
                        <a:t>6.48</a:t>
                      </a:r>
                      <a:endParaRPr lang="en-GB" sz="1000" dirty="0">
                        <a:effectLst/>
                        <a:latin typeface="Calibri"/>
                        <a:ea typeface="Times New Roman"/>
                        <a:cs typeface="Arial"/>
                      </a:endParaRPr>
                    </a:p>
                  </a:txBody>
                  <a:tcPr marL="61667" marR="61667" marT="0" marB="0" anchor="ctr"/>
                </a:tc>
              </a:tr>
              <a:tr h="246305">
                <a:tc>
                  <a:txBody>
                    <a:bodyPr/>
                    <a:lstStyle/>
                    <a:p>
                      <a:pPr>
                        <a:lnSpc>
                          <a:spcPct val="115000"/>
                        </a:lnSpc>
                        <a:spcAft>
                          <a:spcPts val="0"/>
                        </a:spcAft>
                      </a:pPr>
                      <a:r>
                        <a:rPr lang="en-GB" sz="1000" dirty="0" smtClean="0">
                          <a:effectLst/>
                          <a:latin typeface="+mn-lt"/>
                          <a:ea typeface="+mn-ea"/>
                          <a:cs typeface="+mn-cs"/>
                        </a:rPr>
                        <a:t>Reap</a:t>
                      </a:r>
                      <a:endParaRPr lang="en-GB" sz="1000" dirty="0">
                        <a:effectLst/>
                        <a:latin typeface="Calibri"/>
                        <a:ea typeface="Times New Roman"/>
                        <a:cs typeface="Arial"/>
                      </a:endParaRPr>
                    </a:p>
                  </a:txBody>
                  <a:tcPr marL="61667" marR="61667" marT="0" marB="0" anchor="ctr"/>
                </a:tc>
                <a:tc>
                  <a:txBody>
                    <a:bodyPr/>
                    <a:lstStyle/>
                    <a:p>
                      <a:pPr algn="r">
                        <a:lnSpc>
                          <a:spcPct val="115000"/>
                        </a:lnSpc>
                        <a:spcAft>
                          <a:spcPts val="0"/>
                        </a:spcAft>
                      </a:pPr>
                      <a:r>
                        <a:rPr lang="en-GB" sz="1000" dirty="0">
                          <a:effectLst/>
                        </a:rPr>
                        <a:t>538</a:t>
                      </a:r>
                      <a:endParaRPr lang="en-GB" sz="1000" dirty="0">
                        <a:effectLst/>
                        <a:latin typeface="Calibri"/>
                        <a:ea typeface="Times New Roman"/>
                        <a:cs typeface="Arial"/>
                      </a:endParaRPr>
                    </a:p>
                  </a:txBody>
                  <a:tcPr marL="61667" marR="61667" marT="0" marB="0" anchor="ctr"/>
                </a:tc>
                <a:tc>
                  <a:txBody>
                    <a:bodyPr/>
                    <a:lstStyle/>
                    <a:p>
                      <a:pPr algn="r">
                        <a:lnSpc>
                          <a:spcPct val="115000"/>
                        </a:lnSpc>
                        <a:spcAft>
                          <a:spcPts val="0"/>
                        </a:spcAft>
                      </a:pPr>
                      <a:r>
                        <a:rPr lang="en-GB" sz="1000" dirty="0">
                          <a:effectLst/>
                        </a:rPr>
                        <a:t>17.44</a:t>
                      </a:r>
                      <a:endParaRPr lang="en-GB" sz="1000" dirty="0">
                        <a:effectLst/>
                        <a:latin typeface="Calibri"/>
                        <a:ea typeface="Times New Roman"/>
                        <a:cs typeface="Arial"/>
                      </a:endParaRPr>
                    </a:p>
                  </a:txBody>
                  <a:tcPr marL="61667" marR="61667" marT="0" marB="0" anchor="ctr"/>
                </a:tc>
                <a:tc>
                  <a:txBody>
                    <a:bodyPr/>
                    <a:lstStyle/>
                    <a:p>
                      <a:pPr algn="r">
                        <a:lnSpc>
                          <a:spcPct val="115000"/>
                        </a:lnSpc>
                        <a:spcAft>
                          <a:spcPts val="0"/>
                        </a:spcAft>
                      </a:pPr>
                      <a:r>
                        <a:rPr lang="en-GB" sz="1000" dirty="0">
                          <a:effectLst/>
                        </a:rPr>
                        <a:t>21.14 (0.05)</a:t>
                      </a:r>
                      <a:endParaRPr lang="en-GB" sz="1000" dirty="0">
                        <a:effectLst/>
                        <a:latin typeface="Calibri"/>
                        <a:ea typeface="Times New Roman"/>
                        <a:cs typeface="Arial"/>
                      </a:endParaRPr>
                    </a:p>
                  </a:txBody>
                  <a:tcPr marL="61667" marR="61667" marT="0" marB="0" anchor="ctr"/>
                </a:tc>
                <a:tc>
                  <a:txBody>
                    <a:bodyPr/>
                    <a:lstStyle/>
                    <a:p>
                      <a:pPr algn="r">
                        <a:lnSpc>
                          <a:spcPct val="115000"/>
                        </a:lnSpc>
                        <a:spcAft>
                          <a:spcPts val="0"/>
                        </a:spcAft>
                      </a:pPr>
                      <a:r>
                        <a:rPr lang="en-GB" sz="1000" dirty="0">
                          <a:effectLst/>
                        </a:rPr>
                        <a:t>17.36</a:t>
                      </a:r>
                      <a:endParaRPr lang="en-GB" sz="1000" dirty="0">
                        <a:effectLst/>
                        <a:latin typeface="Calibri"/>
                        <a:ea typeface="Times New Roman"/>
                        <a:cs typeface="Arial"/>
                      </a:endParaRPr>
                    </a:p>
                  </a:txBody>
                  <a:tcPr marL="61667" marR="61667" marT="0" marB="0" anchor="ctr"/>
                </a:tc>
                <a:tc>
                  <a:txBody>
                    <a:bodyPr/>
                    <a:lstStyle/>
                    <a:p>
                      <a:pPr algn="r">
                        <a:lnSpc>
                          <a:spcPct val="115000"/>
                        </a:lnSpc>
                        <a:spcAft>
                          <a:spcPts val="0"/>
                        </a:spcAft>
                      </a:pPr>
                      <a:r>
                        <a:rPr lang="en-GB" sz="1000" dirty="0">
                          <a:effectLst/>
                        </a:rPr>
                        <a:t>6.53</a:t>
                      </a:r>
                      <a:endParaRPr lang="en-GB" sz="1000" dirty="0">
                        <a:effectLst/>
                        <a:latin typeface="Calibri"/>
                        <a:ea typeface="Times New Roman"/>
                        <a:cs typeface="Arial"/>
                      </a:endParaRPr>
                    </a:p>
                  </a:txBody>
                  <a:tcPr marL="61667" marR="61667" marT="0" marB="0" anchor="ctr"/>
                </a:tc>
              </a:tr>
              <a:tr h="648858">
                <a:tc>
                  <a:txBody>
                    <a:bodyPr/>
                    <a:lstStyle/>
                    <a:p>
                      <a:pPr>
                        <a:lnSpc>
                          <a:spcPct val="115000"/>
                        </a:lnSpc>
                        <a:spcAft>
                          <a:spcPts val="0"/>
                        </a:spcAft>
                      </a:pPr>
                      <a:r>
                        <a:rPr lang="en-GB" sz="1000" dirty="0" smtClean="0">
                          <a:effectLst/>
                        </a:rPr>
                        <a:t>Expenditure-based</a:t>
                      </a:r>
                      <a:endParaRPr lang="en-GB" sz="1000" dirty="0">
                        <a:effectLst/>
                        <a:latin typeface="Calibri"/>
                        <a:ea typeface="Times New Roman"/>
                        <a:cs typeface="Arial"/>
                      </a:endParaRPr>
                    </a:p>
                  </a:txBody>
                  <a:tcPr marL="61667" marR="61667" marT="0" marB="0" anchor="b"/>
                </a:tc>
                <a:tc>
                  <a:txBody>
                    <a:bodyPr/>
                    <a:lstStyle/>
                    <a:p>
                      <a:pPr algn="r">
                        <a:lnSpc>
                          <a:spcPct val="115000"/>
                        </a:lnSpc>
                        <a:spcAft>
                          <a:spcPts val="0"/>
                        </a:spcAft>
                      </a:pPr>
                      <a:r>
                        <a:rPr lang="en-GB" sz="1000" dirty="0">
                          <a:effectLst/>
                        </a:rPr>
                        <a:t>561</a:t>
                      </a:r>
                      <a:endParaRPr lang="en-GB" sz="1000" dirty="0">
                        <a:effectLst/>
                        <a:latin typeface="Calibri"/>
                        <a:ea typeface="Times New Roman"/>
                        <a:cs typeface="Arial"/>
                      </a:endParaRPr>
                    </a:p>
                  </a:txBody>
                  <a:tcPr marL="61667" marR="61667" marT="0" marB="0" anchor="ctr"/>
                </a:tc>
                <a:tc>
                  <a:txBody>
                    <a:bodyPr/>
                    <a:lstStyle/>
                    <a:p>
                      <a:pPr algn="r">
                        <a:lnSpc>
                          <a:spcPct val="115000"/>
                        </a:lnSpc>
                        <a:spcAft>
                          <a:spcPts val="0"/>
                        </a:spcAft>
                      </a:pPr>
                      <a:r>
                        <a:rPr lang="en-GB" sz="1000" dirty="0">
                          <a:effectLst/>
                        </a:rPr>
                        <a:t>18.09</a:t>
                      </a:r>
                      <a:endParaRPr lang="en-GB" sz="1000" dirty="0">
                        <a:effectLst/>
                        <a:latin typeface="Calibri"/>
                        <a:ea typeface="Times New Roman"/>
                        <a:cs typeface="Arial"/>
                      </a:endParaRPr>
                    </a:p>
                  </a:txBody>
                  <a:tcPr marL="61667" marR="61667" marT="0" marB="0" anchor="ctr"/>
                </a:tc>
                <a:tc>
                  <a:txBody>
                    <a:bodyPr/>
                    <a:lstStyle/>
                    <a:p>
                      <a:pPr algn="r">
                        <a:lnSpc>
                          <a:spcPct val="115000"/>
                        </a:lnSpc>
                        <a:spcAft>
                          <a:spcPts val="0"/>
                        </a:spcAft>
                      </a:pPr>
                      <a:r>
                        <a:rPr lang="en-GB" sz="1000" dirty="0">
                          <a:effectLst/>
                        </a:rPr>
                        <a:t>22.06 (0 .16)</a:t>
                      </a:r>
                      <a:endParaRPr lang="en-GB" sz="1000" dirty="0">
                        <a:effectLst/>
                        <a:latin typeface="Calibri"/>
                        <a:ea typeface="Times New Roman"/>
                        <a:cs typeface="Arial"/>
                      </a:endParaRPr>
                    </a:p>
                  </a:txBody>
                  <a:tcPr marL="61667" marR="61667" marT="0" marB="0" anchor="ctr"/>
                </a:tc>
                <a:tc>
                  <a:txBody>
                    <a:bodyPr/>
                    <a:lstStyle/>
                    <a:p>
                      <a:pPr algn="r">
                        <a:lnSpc>
                          <a:spcPct val="115000"/>
                        </a:lnSpc>
                        <a:spcAft>
                          <a:spcPts val="0"/>
                        </a:spcAft>
                      </a:pPr>
                      <a:r>
                        <a:rPr lang="en-GB" sz="1000" dirty="0">
                          <a:effectLst/>
                        </a:rPr>
                        <a:t>17.85</a:t>
                      </a:r>
                      <a:endParaRPr lang="en-GB" sz="1000" dirty="0">
                        <a:effectLst/>
                        <a:latin typeface="Calibri"/>
                        <a:ea typeface="Times New Roman"/>
                        <a:cs typeface="Arial"/>
                      </a:endParaRPr>
                    </a:p>
                  </a:txBody>
                  <a:tcPr marL="61667" marR="61667" marT="0" marB="0" anchor="ctr"/>
                </a:tc>
                <a:tc>
                  <a:txBody>
                    <a:bodyPr/>
                    <a:lstStyle/>
                    <a:p>
                      <a:pPr algn="r">
                        <a:lnSpc>
                          <a:spcPct val="115000"/>
                        </a:lnSpc>
                        <a:spcAft>
                          <a:spcPts val="0"/>
                        </a:spcAft>
                      </a:pPr>
                      <a:r>
                        <a:rPr lang="en-GB" sz="1000" dirty="0">
                          <a:effectLst/>
                        </a:rPr>
                        <a:t>7.31</a:t>
                      </a:r>
                      <a:endParaRPr lang="en-GB" sz="1000" dirty="0">
                        <a:effectLst/>
                        <a:latin typeface="Calibri"/>
                        <a:ea typeface="Times New Roman"/>
                        <a:cs typeface="Arial"/>
                      </a:endParaRPr>
                    </a:p>
                  </a:txBody>
                  <a:tcPr marL="61667" marR="61667" marT="0" marB="0" anchor="ctr"/>
                </a:tc>
              </a:tr>
              <a:tr h="249262">
                <a:tc>
                  <a:txBody>
                    <a:bodyPr/>
                    <a:lstStyle/>
                    <a:p>
                      <a:pPr>
                        <a:lnSpc>
                          <a:spcPct val="115000"/>
                        </a:lnSpc>
                        <a:spcAft>
                          <a:spcPts val="0"/>
                        </a:spcAft>
                      </a:pPr>
                      <a:r>
                        <a:rPr lang="en-GB" sz="1000" dirty="0">
                          <a:effectLst/>
                        </a:rPr>
                        <a:t>DECC</a:t>
                      </a:r>
                      <a:endParaRPr lang="en-GB" sz="1000" dirty="0">
                        <a:effectLst/>
                        <a:latin typeface="Calibri"/>
                        <a:ea typeface="Times New Roman"/>
                        <a:cs typeface="Arial"/>
                      </a:endParaRPr>
                    </a:p>
                  </a:txBody>
                  <a:tcPr marL="61667" marR="61667" marT="0" marB="0" anchor="b"/>
                </a:tc>
                <a:tc>
                  <a:txBody>
                    <a:bodyPr/>
                    <a:lstStyle/>
                    <a:p>
                      <a:pPr algn="r">
                        <a:lnSpc>
                          <a:spcPct val="115000"/>
                        </a:lnSpc>
                        <a:spcAft>
                          <a:spcPts val="0"/>
                        </a:spcAft>
                      </a:pPr>
                      <a:r>
                        <a:rPr lang="en-GB" sz="1000" dirty="0">
                          <a:effectLst/>
                        </a:rPr>
                        <a:t>527</a:t>
                      </a:r>
                      <a:endParaRPr lang="en-GB" sz="1000" dirty="0">
                        <a:effectLst/>
                        <a:latin typeface="Calibri"/>
                        <a:ea typeface="Times New Roman"/>
                        <a:cs typeface="Arial"/>
                      </a:endParaRPr>
                    </a:p>
                  </a:txBody>
                  <a:tcPr marL="61667" marR="61667" marT="0" marB="0" anchor="b"/>
                </a:tc>
                <a:tc>
                  <a:txBody>
                    <a:bodyPr/>
                    <a:lstStyle/>
                    <a:p>
                      <a:pPr>
                        <a:lnSpc>
                          <a:spcPct val="115000"/>
                        </a:lnSpc>
                      </a:pPr>
                      <a:endParaRPr lang="en-GB" sz="1000">
                        <a:effectLst/>
                        <a:latin typeface="Calibri"/>
                        <a:cs typeface="Times New Roman"/>
                      </a:endParaRPr>
                    </a:p>
                  </a:txBody>
                  <a:tcPr marL="61667" marR="61667" marT="0" marB="0" anchor="b"/>
                </a:tc>
                <a:tc>
                  <a:txBody>
                    <a:bodyPr/>
                    <a:lstStyle/>
                    <a:p>
                      <a:pPr algn="r">
                        <a:lnSpc>
                          <a:spcPct val="115000"/>
                        </a:lnSpc>
                        <a:spcAft>
                          <a:spcPts val="0"/>
                        </a:spcAft>
                      </a:pPr>
                      <a:r>
                        <a:rPr lang="en-GB" sz="1000">
                          <a:effectLst/>
                        </a:rPr>
                        <a:t>20.76</a:t>
                      </a:r>
                      <a:endParaRPr lang="en-GB" sz="1000">
                        <a:effectLst/>
                        <a:latin typeface="Calibri"/>
                        <a:ea typeface="Times New Roman"/>
                        <a:cs typeface="Arial"/>
                      </a:endParaRPr>
                    </a:p>
                  </a:txBody>
                  <a:tcPr marL="61667" marR="61667" marT="0" marB="0" anchor="b"/>
                </a:tc>
                <a:tc>
                  <a:txBody>
                    <a:bodyPr/>
                    <a:lstStyle/>
                    <a:p>
                      <a:pPr>
                        <a:lnSpc>
                          <a:spcPct val="115000"/>
                        </a:lnSpc>
                      </a:pPr>
                      <a:endParaRPr lang="en-GB" sz="1000" dirty="0">
                        <a:effectLst/>
                        <a:latin typeface="Calibri"/>
                        <a:cs typeface="Times New Roman"/>
                      </a:endParaRPr>
                    </a:p>
                  </a:txBody>
                  <a:tcPr marL="61667" marR="61667" marT="0" marB="0" anchor="b"/>
                </a:tc>
                <a:tc>
                  <a:txBody>
                    <a:bodyPr/>
                    <a:lstStyle/>
                    <a:p>
                      <a:pPr>
                        <a:lnSpc>
                          <a:spcPct val="115000"/>
                        </a:lnSpc>
                      </a:pPr>
                      <a:endParaRPr lang="en-GB" sz="1000" dirty="0">
                        <a:effectLst/>
                        <a:latin typeface="Calibri"/>
                        <a:cs typeface="Times New Roman"/>
                      </a:endParaRPr>
                    </a:p>
                  </a:txBody>
                  <a:tcPr marL="61667" marR="61667" marT="0" marB="0" anchor="b"/>
                </a:tc>
              </a:tr>
            </a:tbl>
          </a:graphicData>
        </a:graphic>
      </p:graphicFrame>
    </p:spTree>
    <p:extLst>
      <p:ext uri="{BB962C8B-B14F-4D97-AF65-F5344CB8AC3E}">
        <p14:creationId xmlns:p14="http://schemas.microsoft.com/office/powerpoint/2010/main" val="41788345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760" y="54347"/>
            <a:ext cx="4248150" cy="323850"/>
          </a:xfrm>
        </p:spPr>
        <p:txBody>
          <a:bodyPr/>
          <a:lstStyle/>
          <a:p>
            <a:r>
              <a:rPr lang="en-GB" dirty="0" smtClean="0"/>
              <a:t>Comparing estimates</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47343309"/>
              </p:ext>
            </p:extLst>
          </p:nvPr>
        </p:nvGraphicFramePr>
        <p:xfrm>
          <a:off x="0" y="414388"/>
          <a:ext cx="4572001" cy="2979174"/>
        </p:xfrm>
        <a:graphic>
          <a:graphicData uri="http://schemas.openxmlformats.org/drawingml/2006/table">
            <a:tbl>
              <a:tblPr firstRow="1" firstCol="1" bandRow="1">
                <a:tableStyleId>{5C22544A-7EE6-4342-B048-85BDC9FD1C3A}</a:tableStyleId>
              </a:tblPr>
              <a:tblGrid>
                <a:gridCol w="1365627"/>
                <a:gridCol w="628757"/>
                <a:gridCol w="884812"/>
                <a:gridCol w="1009992"/>
                <a:gridCol w="682813"/>
              </a:tblGrid>
              <a:tr h="522267">
                <a:tc>
                  <a:txBody>
                    <a:bodyPr/>
                    <a:lstStyle/>
                    <a:p>
                      <a:pPr>
                        <a:lnSpc>
                          <a:spcPct val="115000"/>
                        </a:lnSpc>
                      </a:pPr>
                      <a:endParaRPr lang="en-GB" sz="700" dirty="0">
                        <a:effectLst/>
                        <a:latin typeface="Calibri"/>
                        <a:cs typeface="Times New Roman"/>
                      </a:endParaRPr>
                    </a:p>
                  </a:txBody>
                  <a:tcPr marL="45841" marR="45841" marT="0" marB="0" anchor="b"/>
                </a:tc>
                <a:tc>
                  <a:txBody>
                    <a:bodyPr/>
                    <a:lstStyle/>
                    <a:p>
                      <a:pPr>
                        <a:lnSpc>
                          <a:spcPct val="115000"/>
                        </a:lnSpc>
                        <a:spcAft>
                          <a:spcPts val="0"/>
                        </a:spcAft>
                      </a:pPr>
                      <a:r>
                        <a:rPr lang="en-GB" sz="1000" dirty="0" smtClean="0">
                          <a:effectLst/>
                        </a:rPr>
                        <a:t>UK </a:t>
                      </a:r>
                      <a:r>
                        <a:rPr lang="en-GB" sz="1000" dirty="0">
                          <a:effectLst/>
                        </a:rPr>
                        <a:t>CO2 (</a:t>
                      </a:r>
                      <a:r>
                        <a:rPr lang="en-GB" sz="1000" dirty="0" err="1">
                          <a:effectLst/>
                        </a:rPr>
                        <a:t>mio</a:t>
                      </a:r>
                      <a:r>
                        <a:rPr lang="en-GB" sz="1000" dirty="0">
                          <a:effectLst/>
                        </a:rPr>
                        <a:t> </a:t>
                      </a:r>
                      <a:r>
                        <a:rPr lang="en-GB" sz="1000" dirty="0" smtClean="0">
                          <a:effectLst/>
                        </a:rPr>
                        <a:t>t)</a:t>
                      </a:r>
                      <a:endParaRPr lang="en-GB" sz="1000" dirty="0">
                        <a:effectLst/>
                        <a:latin typeface="Calibri"/>
                        <a:ea typeface="Times New Roman"/>
                        <a:cs typeface="Arial"/>
                      </a:endParaRPr>
                    </a:p>
                  </a:txBody>
                  <a:tcPr marL="45841" marR="45841" marT="0" marB="0" anchor="ctr"/>
                </a:tc>
                <a:tc>
                  <a:txBody>
                    <a:bodyPr/>
                    <a:lstStyle/>
                    <a:p>
                      <a:pPr>
                        <a:lnSpc>
                          <a:spcPct val="115000"/>
                        </a:lnSpc>
                        <a:spcAft>
                          <a:spcPts val="0"/>
                        </a:spcAft>
                      </a:pPr>
                      <a:r>
                        <a:rPr lang="en-GB" sz="1000" dirty="0">
                          <a:effectLst/>
                        </a:rPr>
                        <a:t>Median (</a:t>
                      </a:r>
                      <a:r>
                        <a:rPr lang="en-GB" sz="1000" dirty="0" smtClean="0">
                          <a:effectLst/>
                        </a:rPr>
                        <a:t>t)</a:t>
                      </a:r>
                      <a:endParaRPr lang="en-GB" sz="1000" dirty="0">
                        <a:effectLst/>
                        <a:latin typeface="Calibri"/>
                        <a:ea typeface="Times New Roman"/>
                        <a:cs typeface="Arial"/>
                      </a:endParaRPr>
                    </a:p>
                  </a:txBody>
                  <a:tcPr marL="45841" marR="45841" marT="0" marB="0" anchor="ctr"/>
                </a:tc>
                <a:tc>
                  <a:txBody>
                    <a:bodyPr/>
                    <a:lstStyle/>
                    <a:p>
                      <a:pPr>
                        <a:lnSpc>
                          <a:spcPct val="115000"/>
                        </a:lnSpc>
                        <a:spcAft>
                          <a:spcPts val="0"/>
                        </a:spcAft>
                      </a:pPr>
                      <a:r>
                        <a:rPr lang="en-GB" sz="1000" dirty="0">
                          <a:effectLst/>
                        </a:rPr>
                        <a:t>Mean (se) (</a:t>
                      </a:r>
                      <a:r>
                        <a:rPr lang="en-GB" sz="1000" dirty="0" smtClean="0">
                          <a:effectLst/>
                        </a:rPr>
                        <a:t>t)</a:t>
                      </a:r>
                      <a:endParaRPr lang="en-GB" sz="1000" dirty="0">
                        <a:effectLst/>
                        <a:latin typeface="Calibri"/>
                        <a:ea typeface="Times New Roman"/>
                        <a:cs typeface="Arial"/>
                      </a:endParaRPr>
                    </a:p>
                  </a:txBody>
                  <a:tcPr marL="45841" marR="45841" marT="0" marB="0" anchor="ctr"/>
                </a:tc>
                <a:tc>
                  <a:txBody>
                    <a:bodyPr/>
                    <a:lstStyle/>
                    <a:p>
                      <a:pPr>
                        <a:lnSpc>
                          <a:spcPct val="115000"/>
                        </a:lnSpc>
                        <a:spcAft>
                          <a:spcPts val="0"/>
                        </a:spcAft>
                      </a:pPr>
                      <a:r>
                        <a:rPr lang="en-GB" sz="1000" dirty="0" smtClean="0">
                          <a:effectLst/>
                        </a:rPr>
                        <a:t>Stand. Dev.</a:t>
                      </a:r>
                      <a:endParaRPr lang="en-GB" sz="1000" dirty="0">
                        <a:effectLst/>
                        <a:latin typeface="Calibri"/>
                        <a:ea typeface="Times New Roman"/>
                        <a:cs typeface="Arial"/>
                      </a:endParaRPr>
                    </a:p>
                  </a:txBody>
                  <a:tcPr marL="45841" marR="45841" marT="0" marB="0" anchor="ctr"/>
                </a:tc>
              </a:tr>
              <a:tr h="265872">
                <a:tc>
                  <a:txBody>
                    <a:bodyPr/>
                    <a:lstStyle/>
                    <a:p>
                      <a:pPr>
                        <a:lnSpc>
                          <a:spcPct val="115000"/>
                        </a:lnSpc>
                        <a:spcAft>
                          <a:spcPts val="0"/>
                        </a:spcAft>
                      </a:pPr>
                      <a:r>
                        <a:rPr lang="en-GB" sz="1000" dirty="0" smtClean="0">
                          <a:effectLst/>
                        </a:rPr>
                        <a:t>Indirect </a:t>
                      </a:r>
                      <a:r>
                        <a:rPr lang="en-GB" sz="1000" dirty="0">
                          <a:effectLst/>
                        </a:rPr>
                        <a:t>(mixed)</a:t>
                      </a:r>
                      <a:endParaRPr lang="en-GB" sz="1000" dirty="0">
                        <a:effectLst/>
                        <a:latin typeface="Calibri"/>
                        <a:ea typeface="Times New Roman"/>
                        <a:cs typeface="Arial"/>
                      </a:endParaRPr>
                    </a:p>
                  </a:txBody>
                  <a:tcPr marL="45841" marR="45841" marT="0" marB="0" anchor="b"/>
                </a:tc>
                <a:tc>
                  <a:txBody>
                    <a:bodyPr/>
                    <a:lstStyle/>
                    <a:p>
                      <a:pPr algn="r">
                        <a:lnSpc>
                          <a:spcPct val="115000"/>
                        </a:lnSpc>
                        <a:spcAft>
                          <a:spcPts val="0"/>
                        </a:spcAft>
                      </a:pPr>
                      <a:r>
                        <a:rPr lang="en-GB" sz="1000" dirty="0">
                          <a:effectLst/>
                        </a:rPr>
                        <a:t>271</a:t>
                      </a:r>
                      <a:endParaRPr lang="en-GB" sz="1000" dirty="0">
                        <a:effectLst/>
                        <a:latin typeface="Calibri"/>
                        <a:ea typeface="Times New Roman"/>
                        <a:cs typeface="Arial"/>
                      </a:endParaRPr>
                    </a:p>
                  </a:txBody>
                  <a:tcPr marL="45841" marR="45841" marT="0" marB="0" anchor="ctr">
                    <a:solidFill>
                      <a:schemeClr val="accent5">
                        <a:lumMod val="60000"/>
                        <a:lumOff val="40000"/>
                      </a:schemeClr>
                    </a:solidFill>
                  </a:tcPr>
                </a:tc>
                <a:tc>
                  <a:txBody>
                    <a:bodyPr/>
                    <a:lstStyle/>
                    <a:p>
                      <a:pPr algn="r">
                        <a:lnSpc>
                          <a:spcPct val="115000"/>
                        </a:lnSpc>
                        <a:spcAft>
                          <a:spcPts val="0"/>
                        </a:spcAft>
                      </a:pPr>
                      <a:r>
                        <a:rPr lang="en-GB" sz="1000">
                          <a:effectLst/>
                        </a:rPr>
                        <a:t>8.69</a:t>
                      </a:r>
                      <a:endParaRPr lang="en-GB" sz="1000">
                        <a:effectLst/>
                        <a:latin typeface="Calibri"/>
                        <a:ea typeface="Times New Roman"/>
                        <a:cs typeface="Arial"/>
                      </a:endParaRPr>
                    </a:p>
                  </a:txBody>
                  <a:tcPr marL="45841" marR="45841" marT="0" marB="0" anchor="ctr">
                    <a:solidFill>
                      <a:schemeClr val="accent5">
                        <a:lumMod val="60000"/>
                        <a:lumOff val="40000"/>
                      </a:schemeClr>
                    </a:solidFill>
                  </a:tcPr>
                </a:tc>
                <a:tc>
                  <a:txBody>
                    <a:bodyPr/>
                    <a:lstStyle/>
                    <a:p>
                      <a:pPr algn="r">
                        <a:lnSpc>
                          <a:spcPct val="115000"/>
                        </a:lnSpc>
                        <a:spcAft>
                          <a:spcPts val="0"/>
                        </a:spcAft>
                      </a:pPr>
                      <a:r>
                        <a:rPr lang="en-GB" sz="1000">
                          <a:effectLst/>
                        </a:rPr>
                        <a:t>10.67 (0.08)</a:t>
                      </a:r>
                      <a:endParaRPr lang="en-GB" sz="1000">
                        <a:effectLst/>
                        <a:latin typeface="Calibri"/>
                        <a:ea typeface="Times New Roman"/>
                        <a:cs typeface="Arial"/>
                      </a:endParaRPr>
                    </a:p>
                  </a:txBody>
                  <a:tcPr marL="45841" marR="45841" marT="0" marB="0" anchor="ctr">
                    <a:solidFill>
                      <a:schemeClr val="accent5">
                        <a:lumMod val="60000"/>
                        <a:lumOff val="40000"/>
                      </a:schemeClr>
                    </a:solidFill>
                  </a:tcPr>
                </a:tc>
                <a:tc>
                  <a:txBody>
                    <a:bodyPr/>
                    <a:lstStyle/>
                    <a:p>
                      <a:pPr algn="r">
                        <a:lnSpc>
                          <a:spcPct val="115000"/>
                        </a:lnSpc>
                        <a:spcAft>
                          <a:spcPts val="0"/>
                        </a:spcAft>
                      </a:pPr>
                      <a:r>
                        <a:rPr lang="en-GB" sz="1000" dirty="0">
                          <a:effectLst/>
                        </a:rPr>
                        <a:t>9.25</a:t>
                      </a:r>
                      <a:endParaRPr lang="en-GB" sz="1000" dirty="0">
                        <a:effectLst/>
                        <a:latin typeface="Calibri"/>
                        <a:ea typeface="Times New Roman"/>
                        <a:cs typeface="Arial"/>
                      </a:endParaRPr>
                    </a:p>
                  </a:txBody>
                  <a:tcPr marL="45841" marR="45841" marT="0" marB="0" anchor="ctr">
                    <a:solidFill>
                      <a:schemeClr val="accent5">
                        <a:lumMod val="60000"/>
                        <a:lumOff val="40000"/>
                      </a:schemeClr>
                    </a:solidFill>
                  </a:tcPr>
                </a:tc>
              </a:tr>
              <a:tr h="170786">
                <a:tc>
                  <a:txBody>
                    <a:bodyPr/>
                    <a:lstStyle/>
                    <a:p>
                      <a:pPr>
                        <a:lnSpc>
                          <a:spcPct val="115000"/>
                        </a:lnSpc>
                        <a:spcAft>
                          <a:spcPts val="0"/>
                        </a:spcAft>
                      </a:pPr>
                      <a:r>
                        <a:rPr lang="en-GB" sz="1000" dirty="0" smtClean="0">
                          <a:effectLst/>
                        </a:rPr>
                        <a:t>Indirect </a:t>
                      </a:r>
                      <a:r>
                        <a:rPr lang="en-GB" sz="1000" dirty="0">
                          <a:effectLst/>
                        </a:rPr>
                        <a:t>(reap)</a:t>
                      </a:r>
                      <a:endParaRPr lang="en-GB" sz="1000" dirty="0">
                        <a:effectLst/>
                        <a:latin typeface="Calibri"/>
                        <a:ea typeface="Times New Roman"/>
                        <a:cs typeface="Arial"/>
                      </a:endParaRPr>
                    </a:p>
                  </a:txBody>
                  <a:tcPr marL="45841" marR="45841" marT="0" marB="0" anchor="b"/>
                </a:tc>
                <a:tc>
                  <a:txBody>
                    <a:bodyPr/>
                    <a:lstStyle/>
                    <a:p>
                      <a:pPr algn="r">
                        <a:lnSpc>
                          <a:spcPct val="115000"/>
                        </a:lnSpc>
                        <a:spcAft>
                          <a:spcPts val="0"/>
                        </a:spcAft>
                      </a:pPr>
                      <a:r>
                        <a:rPr lang="en-GB" sz="1000" dirty="0">
                          <a:effectLst/>
                        </a:rPr>
                        <a:t>279</a:t>
                      </a:r>
                      <a:endParaRPr lang="en-GB" sz="1000" dirty="0">
                        <a:effectLst/>
                        <a:latin typeface="Calibri"/>
                        <a:ea typeface="Times New Roman"/>
                        <a:cs typeface="Arial"/>
                      </a:endParaRPr>
                    </a:p>
                  </a:txBody>
                  <a:tcPr marL="45841" marR="45841" marT="0" marB="0" anchor="ctr">
                    <a:solidFill>
                      <a:schemeClr val="accent5">
                        <a:lumMod val="60000"/>
                        <a:lumOff val="40000"/>
                      </a:schemeClr>
                    </a:solidFill>
                  </a:tcPr>
                </a:tc>
                <a:tc>
                  <a:txBody>
                    <a:bodyPr/>
                    <a:lstStyle/>
                    <a:p>
                      <a:pPr algn="r">
                        <a:lnSpc>
                          <a:spcPct val="115000"/>
                        </a:lnSpc>
                        <a:spcAft>
                          <a:spcPts val="0"/>
                        </a:spcAft>
                      </a:pPr>
                      <a:r>
                        <a:rPr lang="en-GB" sz="1000" dirty="0">
                          <a:effectLst/>
                        </a:rPr>
                        <a:t>8.99</a:t>
                      </a:r>
                      <a:endParaRPr lang="en-GB" sz="1000" dirty="0">
                        <a:effectLst/>
                        <a:latin typeface="Calibri"/>
                        <a:ea typeface="Times New Roman"/>
                        <a:cs typeface="Arial"/>
                      </a:endParaRPr>
                    </a:p>
                  </a:txBody>
                  <a:tcPr marL="45841" marR="45841" marT="0" marB="0" anchor="ctr">
                    <a:solidFill>
                      <a:schemeClr val="accent5">
                        <a:lumMod val="60000"/>
                        <a:lumOff val="40000"/>
                      </a:schemeClr>
                    </a:solidFill>
                  </a:tcPr>
                </a:tc>
                <a:tc>
                  <a:txBody>
                    <a:bodyPr/>
                    <a:lstStyle/>
                    <a:p>
                      <a:pPr algn="r">
                        <a:lnSpc>
                          <a:spcPct val="115000"/>
                        </a:lnSpc>
                        <a:spcAft>
                          <a:spcPts val="0"/>
                        </a:spcAft>
                      </a:pPr>
                      <a:r>
                        <a:rPr lang="en-GB" sz="1000" dirty="0">
                          <a:effectLst/>
                        </a:rPr>
                        <a:t>10.98 (0.08)</a:t>
                      </a:r>
                      <a:endParaRPr lang="en-GB" sz="1000" dirty="0">
                        <a:effectLst/>
                        <a:latin typeface="Calibri"/>
                        <a:ea typeface="Times New Roman"/>
                        <a:cs typeface="Arial"/>
                      </a:endParaRPr>
                    </a:p>
                  </a:txBody>
                  <a:tcPr marL="45841" marR="45841" marT="0" marB="0" anchor="ctr">
                    <a:solidFill>
                      <a:schemeClr val="accent5">
                        <a:lumMod val="60000"/>
                        <a:lumOff val="40000"/>
                      </a:schemeClr>
                    </a:solidFill>
                  </a:tcPr>
                </a:tc>
                <a:tc>
                  <a:txBody>
                    <a:bodyPr/>
                    <a:lstStyle/>
                    <a:p>
                      <a:pPr algn="r">
                        <a:lnSpc>
                          <a:spcPct val="115000"/>
                        </a:lnSpc>
                        <a:spcAft>
                          <a:spcPts val="0"/>
                        </a:spcAft>
                      </a:pPr>
                      <a:r>
                        <a:rPr lang="en-GB" sz="1000" dirty="0">
                          <a:effectLst/>
                        </a:rPr>
                        <a:t>9.38</a:t>
                      </a:r>
                      <a:endParaRPr lang="en-GB" sz="1000" dirty="0">
                        <a:effectLst/>
                        <a:latin typeface="Calibri"/>
                        <a:ea typeface="Times New Roman"/>
                        <a:cs typeface="Arial"/>
                      </a:endParaRPr>
                    </a:p>
                  </a:txBody>
                  <a:tcPr marL="45841" marR="45841" marT="0" marB="0" anchor="ctr">
                    <a:solidFill>
                      <a:schemeClr val="accent5">
                        <a:lumMod val="60000"/>
                        <a:lumOff val="40000"/>
                      </a:schemeClr>
                    </a:solidFill>
                  </a:tcPr>
                </a:tc>
              </a:tr>
              <a:tr h="244849">
                <a:tc>
                  <a:txBody>
                    <a:bodyPr/>
                    <a:lstStyle/>
                    <a:p>
                      <a:pPr>
                        <a:lnSpc>
                          <a:spcPct val="115000"/>
                        </a:lnSpc>
                        <a:spcAft>
                          <a:spcPts val="0"/>
                        </a:spcAft>
                      </a:pPr>
                      <a:r>
                        <a:rPr lang="en-GB" sz="1000" dirty="0" smtClean="0">
                          <a:effectLst/>
                        </a:rPr>
                        <a:t>Indirect </a:t>
                      </a:r>
                      <a:r>
                        <a:rPr lang="en-GB" sz="1000" dirty="0">
                          <a:effectLst/>
                        </a:rPr>
                        <a:t>(</a:t>
                      </a:r>
                      <a:r>
                        <a:rPr lang="en-GB" sz="1000" dirty="0" err="1" smtClean="0">
                          <a:effectLst/>
                        </a:rPr>
                        <a:t>exp</a:t>
                      </a:r>
                      <a:r>
                        <a:rPr lang="en-GB" sz="1000" dirty="0" smtClean="0">
                          <a:effectLst/>
                        </a:rPr>
                        <a:t>)</a:t>
                      </a:r>
                      <a:endParaRPr lang="en-GB" sz="1000" dirty="0">
                        <a:effectLst/>
                        <a:latin typeface="Calibri"/>
                        <a:ea typeface="Times New Roman"/>
                        <a:cs typeface="Arial"/>
                      </a:endParaRPr>
                    </a:p>
                  </a:txBody>
                  <a:tcPr marL="45841" marR="45841" marT="0" marB="0" anchor="b"/>
                </a:tc>
                <a:tc>
                  <a:txBody>
                    <a:bodyPr/>
                    <a:lstStyle/>
                    <a:p>
                      <a:pPr algn="r">
                        <a:lnSpc>
                          <a:spcPct val="115000"/>
                        </a:lnSpc>
                        <a:spcAft>
                          <a:spcPts val="0"/>
                        </a:spcAft>
                      </a:pPr>
                      <a:r>
                        <a:rPr lang="en-GB" sz="1000" dirty="0">
                          <a:effectLst/>
                        </a:rPr>
                        <a:t>492</a:t>
                      </a:r>
                      <a:endParaRPr lang="en-GB" sz="1000" dirty="0">
                        <a:effectLst/>
                        <a:latin typeface="Calibri"/>
                        <a:ea typeface="Times New Roman"/>
                        <a:cs typeface="Arial"/>
                      </a:endParaRPr>
                    </a:p>
                  </a:txBody>
                  <a:tcPr marL="45841" marR="45841" marT="0" marB="0" anchor="ctr">
                    <a:solidFill>
                      <a:schemeClr val="accent5">
                        <a:lumMod val="60000"/>
                        <a:lumOff val="40000"/>
                      </a:schemeClr>
                    </a:solidFill>
                  </a:tcPr>
                </a:tc>
                <a:tc>
                  <a:txBody>
                    <a:bodyPr/>
                    <a:lstStyle/>
                    <a:p>
                      <a:pPr algn="r">
                        <a:lnSpc>
                          <a:spcPct val="115000"/>
                        </a:lnSpc>
                        <a:spcAft>
                          <a:spcPts val="0"/>
                        </a:spcAft>
                      </a:pPr>
                      <a:r>
                        <a:rPr lang="en-GB" sz="1000" dirty="0">
                          <a:effectLst/>
                        </a:rPr>
                        <a:t>15.72</a:t>
                      </a:r>
                      <a:endParaRPr lang="en-GB" sz="1000" dirty="0">
                        <a:effectLst/>
                        <a:latin typeface="Calibri"/>
                        <a:ea typeface="Times New Roman"/>
                        <a:cs typeface="Arial"/>
                      </a:endParaRPr>
                    </a:p>
                  </a:txBody>
                  <a:tcPr marL="45841" marR="45841" marT="0" marB="0" anchor="ctr">
                    <a:solidFill>
                      <a:schemeClr val="accent5">
                        <a:lumMod val="60000"/>
                        <a:lumOff val="40000"/>
                      </a:schemeClr>
                    </a:solidFill>
                  </a:tcPr>
                </a:tc>
                <a:tc>
                  <a:txBody>
                    <a:bodyPr/>
                    <a:lstStyle/>
                    <a:p>
                      <a:pPr algn="r">
                        <a:lnSpc>
                          <a:spcPct val="115000"/>
                        </a:lnSpc>
                        <a:spcAft>
                          <a:spcPts val="0"/>
                        </a:spcAft>
                      </a:pPr>
                      <a:r>
                        <a:rPr lang="en-GB" sz="1000" dirty="0">
                          <a:effectLst/>
                        </a:rPr>
                        <a:t>19.35 (0.15)</a:t>
                      </a:r>
                      <a:endParaRPr lang="en-GB" sz="1000" dirty="0">
                        <a:effectLst/>
                        <a:latin typeface="Calibri"/>
                        <a:ea typeface="Times New Roman"/>
                        <a:cs typeface="Arial"/>
                      </a:endParaRPr>
                    </a:p>
                  </a:txBody>
                  <a:tcPr marL="45841" marR="45841" marT="0" marB="0" anchor="ctr">
                    <a:solidFill>
                      <a:schemeClr val="accent5">
                        <a:lumMod val="60000"/>
                        <a:lumOff val="40000"/>
                      </a:schemeClr>
                    </a:solidFill>
                  </a:tcPr>
                </a:tc>
                <a:tc>
                  <a:txBody>
                    <a:bodyPr/>
                    <a:lstStyle/>
                    <a:p>
                      <a:pPr algn="r">
                        <a:lnSpc>
                          <a:spcPct val="115000"/>
                        </a:lnSpc>
                        <a:spcAft>
                          <a:spcPts val="0"/>
                        </a:spcAft>
                      </a:pPr>
                      <a:r>
                        <a:rPr lang="en-GB" sz="1000" dirty="0">
                          <a:effectLst/>
                        </a:rPr>
                        <a:t>16.36</a:t>
                      </a:r>
                      <a:endParaRPr lang="en-GB" sz="1000" dirty="0">
                        <a:effectLst/>
                        <a:latin typeface="Calibri"/>
                        <a:ea typeface="Times New Roman"/>
                        <a:cs typeface="Arial"/>
                      </a:endParaRPr>
                    </a:p>
                  </a:txBody>
                  <a:tcPr marL="45841" marR="45841" marT="0" marB="0" anchor="ctr">
                    <a:solidFill>
                      <a:schemeClr val="accent5">
                        <a:lumMod val="60000"/>
                        <a:lumOff val="40000"/>
                      </a:schemeClr>
                    </a:solidFill>
                  </a:tcPr>
                </a:tc>
              </a:tr>
              <a:tr h="341571">
                <a:tc>
                  <a:txBody>
                    <a:bodyPr/>
                    <a:lstStyle/>
                    <a:p>
                      <a:pPr>
                        <a:lnSpc>
                          <a:spcPct val="115000"/>
                        </a:lnSpc>
                        <a:spcAft>
                          <a:spcPts val="0"/>
                        </a:spcAft>
                      </a:pPr>
                      <a:r>
                        <a:rPr lang="en-GB" sz="1000" dirty="0" smtClean="0">
                          <a:effectLst/>
                        </a:rPr>
                        <a:t>Home </a:t>
                      </a:r>
                      <a:r>
                        <a:rPr lang="en-GB" sz="1000" dirty="0">
                          <a:effectLst/>
                        </a:rPr>
                        <a:t>energy (mixed)</a:t>
                      </a:r>
                      <a:endParaRPr lang="en-GB" sz="1000" dirty="0">
                        <a:effectLst/>
                        <a:latin typeface="Calibri"/>
                        <a:ea typeface="Times New Roman"/>
                        <a:cs typeface="Arial"/>
                      </a:endParaRPr>
                    </a:p>
                  </a:txBody>
                  <a:tcPr marL="45841" marR="45841" marT="0" marB="0" anchor="ctr"/>
                </a:tc>
                <a:tc>
                  <a:txBody>
                    <a:bodyPr/>
                    <a:lstStyle/>
                    <a:p>
                      <a:pPr algn="r">
                        <a:lnSpc>
                          <a:spcPct val="115000"/>
                        </a:lnSpc>
                        <a:spcAft>
                          <a:spcPts val="0"/>
                        </a:spcAft>
                      </a:pPr>
                      <a:r>
                        <a:rPr lang="en-GB" sz="1000" dirty="0">
                          <a:effectLst/>
                        </a:rPr>
                        <a:t>130</a:t>
                      </a:r>
                      <a:endParaRPr lang="en-GB" sz="1000" dirty="0">
                        <a:effectLst/>
                        <a:latin typeface="Calibri"/>
                        <a:ea typeface="Times New Roman"/>
                        <a:cs typeface="Arial"/>
                      </a:endParaRPr>
                    </a:p>
                  </a:txBody>
                  <a:tcPr marL="45841" marR="45841" marT="0" marB="0" anchor="ctr">
                    <a:solidFill>
                      <a:schemeClr val="accent5">
                        <a:lumMod val="20000"/>
                        <a:lumOff val="80000"/>
                      </a:schemeClr>
                    </a:solidFill>
                  </a:tcPr>
                </a:tc>
                <a:tc>
                  <a:txBody>
                    <a:bodyPr/>
                    <a:lstStyle/>
                    <a:p>
                      <a:pPr algn="r">
                        <a:lnSpc>
                          <a:spcPct val="115000"/>
                        </a:lnSpc>
                        <a:spcAft>
                          <a:spcPts val="0"/>
                        </a:spcAft>
                      </a:pPr>
                      <a:r>
                        <a:rPr lang="en-GB" sz="1000" dirty="0">
                          <a:effectLst/>
                        </a:rPr>
                        <a:t>4.48</a:t>
                      </a:r>
                      <a:endParaRPr lang="en-GB" sz="1000" dirty="0">
                        <a:effectLst/>
                        <a:latin typeface="Calibri"/>
                        <a:ea typeface="Times New Roman"/>
                        <a:cs typeface="Arial"/>
                      </a:endParaRPr>
                    </a:p>
                  </a:txBody>
                  <a:tcPr marL="45841" marR="45841" marT="0" marB="0" anchor="ctr">
                    <a:solidFill>
                      <a:schemeClr val="accent5">
                        <a:lumMod val="20000"/>
                        <a:lumOff val="80000"/>
                      </a:schemeClr>
                    </a:solidFill>
                  </a:tcPr>
                </a:tc>
                <a:tc>
                  <a:txBody>
                    <a:bodyPr/>
                    <a:lstStyle/>
                    <a:p>
                      <a:pPr algn="r">
                        <a:lnSpc>
                          <a:spcPct val="115000"/>
                        </a:lnSpc>
                        <a:spcAft>
                          <a:spcPts val="0"/>
                        </a:spcAft>
                      </a:pPr>
                      <a:r>
                        <a:rPr lang="en-GB" sz="1000" dirty="0">
                          <a:effectLst/>
                        </a:rPr>
                        <a:t>5.11 (0.03)</a:t>
                      </a:r>
                      <a:endParaRPr lang="en-GB" sz="1000" dirty="0">
                        <a:effectLst/>
                        <a:latin typeface="Calibri"/>
                        <a:ea typeface="Times New Roman"/>
                        <a:cs typeface="Arial"/>
                      </a:endParaRPr>
                    </a:p>
                  </a:txBody>
                  <a:tcPr marL="45841" marR="45841" marT="0" marB="0" anchor="ctr">
                    <a:solidFill>
                      <a:schemeClr val="accent5">
                        <a:lumMod val="20000"/>
                        <a:lumOff val="80000"/>
                      </a:schemeClr>
                    </a:solidFill>
                  </a:tcPr>
                </a:tc>
                <a:tc>
                  <a:txBody>
                    <a:bodyPr/>
                    <a:lstStyle/>
                    <a:p>
                      <a:pPr algn="r">
                        <a:lnSpc>
                          <a:spcPct val="115000"/>
                        </a:lnSpc>
                        <a:spcAft>
                          <a:spcPts val="0"/>
                        </a:spcAft>
                      </a:pPr>
                      <a:r>
                        <a:rPr lang="en-GB" sz="1000" dirty="0">
                          <a:effectLst/>
                        </a:rPr>
                        <a:t>3.98</a:t>
                      </a:r>
                      <a:endParaRPr lang="en-GB" sz="1000" dirty="0">
                        <a:effectLst/>
                        <a:latin typeface="Calibri"/>
                        <a:ea typeface="Times New Roman"/>
                        <a:cs typeface="Arial"/>
                      </a:endParaRPr>
                    </a:p>
                  </a:txBody>
                  <a:tcPr marL="45841" marR="45841" marT="0" marB="0" anchor="ctr">
                    <a:solidFill>
                      <a:schemeClr val="accent5">
                        <a:lumMod val="20000"/>
                        <a:lumOff val="80000"/>
                      </a:schemeClr>
                    </a:solidFill>
                  </a:tcPr>
                </a:tc>
              </a:tr>
              <a:tr h="341571">
                <a:tc>
                  <a:txBody>
                    <a:bodyPr/>
                    <a:lstStyle/>
                    <a:p>
                      <a:pPr>
                        <a:lnSpc>
                          <a:spcPct val="115000"/>
                        </a:lnSpc>
                        <a:spcAft>
                          <a:spcPts val="0"/>
                        </a:spcAft>
                      </a:pPr>
                      <a:r>
                        <a:rPr lang="en-GB" sz="1000" dirty="0" smtClean="0">
                          <a:effectLst/>
                        </a:rPr>
                        <a:t>Home </a:t>
                      </a:r>
                      <a:r>
                        <a:rPr lang="en-GB" sz="1000" dirty="0">
                          <a:effectLst/>
                        </a:rPr>
                        <a:t>energy (reap)</a:t>
                      </a:r>
                      <a:endParaRPr lang="en-GB" sz="1000" dirty="0">
                        <a:effectLst/>
                        <a:latin typeface="Calibri"/>
                        <a:ea typeface="Times New Roman"/>
                        <a:cs typeface="Arial"/>
                      </a:endParaRPr>
                    </a:p>
                  </a:txBody>
                  <a:tcPr marL="45841" marR="45841" marT="0" marB="0" anchor="ctr"/>
                </a:tc>
                <a:tc>
                  <a:txBody>
                    <a:bodyPr/>
                    <a:lstStyle/>
                    <a:p>
                      <a:pPr algn="r">
                        <a:lnSpc>
                          <a:spcPct val="115000"/>
                        </a:lnSpc>
                        <a:spcAft>
                          <a:spcPts val="0"/>
                        </a:spcAft>
                      </a:pPr>
                      <a:r>
                        <a:rPr lang="en-GB" sz="1000">
                          <a:effectLst/>
                        </a:rPr>
                        <a:t>132</a:t>
                      </a:r>
                      <a:endParaRPr lang="en-GB" sz="1000">
                        <a:effectLst/>
                        <a:latin typeface="Calibri"/>
                        <a:ea typeface="Times New Roman"/>
                        <a:cs typeface="Arial"/>
                      </a:endParaRPr>
                    </a:p>
                  </a:txBody>
                  <a:tcPr marL="45841" marR="45841" marT="0" marB="0" anchor="ctr">
                    <a:solidFill>
                      <a:schemeClr val="accent5">
                        <a:lumMod val="20000"/>
                        <a:lumOff val="80000"/>
                      </a:schemeClr>
                    </a:solidFill>
                  </a:tcPr>
                </a:tc>
                <a:tc>
                  <a:txBody>
                    <a:bodyPr/>
                    <a:lstStyle/>
                    <a:p>
                      <a:pPr algn="r">
                        <a:lnSpc>
                          <a:spcPct val="115000"/>
                        </a:lnSpc>
                        <a:spcAft>
                          <a:spcPts val="0"/>
                        </a:spcAft>
                      </a:pPr>
                      <a:r>
                        <a:rPr lang="en-GB" sz="1000" dirty="0">
                          <a:effectLst/>
                        </a:rPr>
                        <a:t>4.53</a:t>
                      </a:r>
                      <a:endParaRPr lang="en-GB" sz="1000" dirty="0">
                        <a:effectLst/>
                        <a:latin typeface="Calibri"/>
                        <a:ea typeface="Times New Roman"/>
                        <a:cs typeface="Arial"/>
                      </a:endParaRPr>
                    </a:p>
                  </a:txBody>
                  <a:tcPr marL="45841" marR="45841" marT="0" marB="0" anchor="ctr">
                    <a:solidFill>
                      <a:schemeClr val="accent5">
                        <a:lumMod val="20000"/>
                        <a:lumOff val="80000"/>
                      </a:schemeClr>
                    </a:solidFill>
                  </a:tcPr>
                </a:tc>
                <a:tc>
                  <a:txBody>
                    <a:bodyPr/>
                    <a:lstStyle/>
                    <a:p>
                      <a:pPr algn="r">
                        <a:lnSpc>
                          <a:spcPct val="115000"/>
                        </a:lnSpc>
                        <a:spcAft>
                          <a:spcPts val="0"/>
                        </a:spcAft>
                      </a:pPr>
                      <a:r>
                        <a:rPr lang="en-GB" sz="1000" dirty="0">
                          <a:effectLst/>
                        </a:rPr>
                        <a:t>5.17 (0.03)</a:t>
                      </a:r>
                      <a:endParaRPr lang="en-GB" sz="1000" dirty="0">
                        <a:effectLst/>
                        <a:latin typeface="Calibri"/>
                        <a:ea typeface="Times New Roman"/>
                        <a:cs typeface="Arial"/>
                      </a:endParaRPr>
                    </a:p>
                  </a:txBody>
                  <a:tcPr marL="45841" marR="45841" marT="0" marB="0" anchor="ctr">
                    <a:solidFill>
                      <a:schemeClr val="accent5">
                        <a:lumMod val="20000"/>
                        <a:lumOff val="80000"/>
                      </a:schemeClr>
                    </a:solidFill>
                  </a:tcPr>
                </a:tc>
                <a:tc>
                  <a:txBody>
                    <a:bodyPr/>
                    <a:lstStyle/>
                    <a:p>
                      <a:pPr algn="r">
                        <a:lnSpc>
                          <a:spcPct val="115000"/>
                        </a:lnSpc>
                        <a:spcAft>
                          <a:spcPts val="0"/>
                        </a:spcAft>
                      </a:pPr>
                      <a:r>
                        <a:rPr lang="en-GB" sz="1000" dirty="0">
                          <a:effectLst/>
                        </a:rPr>
                        <a:t>4.01</a:t>
                      </a:r>
                      <a:endParaRPr lang="en-GB" sz="1000" dirty="0">
                        <a:effectLst/>
                        <a:latin typeface="Calibri"/>
                        <a:ea typeface="Times New Roman"/>
                        <a:cs typeface="Arial"/>
                      </a:endParaRPr>
                    </a:p>
                  </a:txBody>
                  <a:tcPr marL="45841" marR="45841" marT="0" marB="0" anchor="ctr">
                    <a:solidFill>
                      <a:schemeClr val="accent5">
                        <a:lumMod val="20000"/>
                        <a:lumOff val="80000"/>
                      </a:schemeClr>
                    </a:solidFill>
                  </a:tcPr>
                </a:tc>
              </a:tr>
              <a:tr h="314377">
                <a:tc>
                  <a:txBody>
                    <a:bodyPr/>
                    <a:lstStyle/>
                    <a:p>
                      <a:pPr>
                        <a:lnSpc>
                          <a:spcPct val="115000"/>
                        </a:lnSpc>
                        <a:spcAft>
                          <a:spcPts val="0"/>
                        </a:spcAft>
                      </a:pPr>
                      <a:r>
                        <a:rPr lang="en-GB" sz="1000" dirty="0" smtClean="0">
                          <a:effectLst/>
                        </a:rPr>
                        <a:t>Home </a:t>
                      </a:r>
                      <a:r>
                        <a:rPr lang="en-GB" sz="1000" dirty="0">
                          <a:effectLst/>
                        </a:rPr>
                        <a:t>energy (</a:t>
                      </a:r>
                      <a:r>
                        <a:rPr lang="en-GB" sz="1000" dirty="0" err="1">
                          <a:effectLst/>
                        </a:rPr>
                        <a:t>exp</a:t>
                      </a:r>
                      <a:r>
                        <a:rPr lang="en-GB" sz="1000" dirty="0">
                          <a:effectLst/>
                        </a:rPr>
                        <a:t>)</a:t>
                      </a:r>
                      <a:endParaRPr lang="en-GB" sz="1000" dirty="0">
                        <a:effectLst/>
                        <a:latin typeface="Calibri"/>
                        <a:ea typeface="Times New Roman"/>
                        <a:cs typeface="Arial"/>
                      </a:endParaRPr>
                    </a:p>
                  </a:txBody>
                  <a:tcPr marL="45841" marR="45841" marT="0" marB="0" anchor="ctr"/>
                </a:tc>
                <a:tc>
                  <a:txBody>
                    <a:bodyPr/>
                    <a:lstStyle/>
                    <a:p>
                      <a:pPr algn="r">
                        <a:lnSpc>
                          <a:spcPct val="115000"/>
                        </a:lnSpc>
                        <a:spcAft>
                          <a:spcPts val="0"/>
                        </a:spcAft>
                      </a:pPr>
                      <a:r>
                        <a:rPr lang="en-GB" sz="1000" dirty="0">
                          <a:effectLst/>
                        </a:rPr>
                        <a:t>22</a:t>
                      </a:r>
                      <a:endParaRPr lang="en-GB" sz="1000" dirty="0">
                        <a:effectLst/>
                        <a:latin typeface="Calibri"/>
                        <a:ea typeface="Times New Roman"/>
                        <a:cs typeface="Arial"/>
                      </a:endParaRPr>
                    </a:p>
                  </a:txBody>
                  <a:tcPr marL="45841" marR="45841" marT="0" marB="0" anchor="ctr">
                    <a:solidFill>
                      <a:schemeClr val="accent5">
                        <a:lumMod val="20000"/>
                        <a:lumOff val="80000"/>
                      </a:schemeClr>
                    </a:solidFill>
                  </a:tcPr>
                </a:tc>
                <a:tc>
                  <a:txBody>
                    <a:bodyPr/>
                    <a:lstStyle/>
                    <a:p>
                      <a:pPr algn="r">
                        <a:lnSpc>
                          <a:spcPct val="115000"/>
                        </a:lnSpc>
                        <a:spcAft>
                          <a:spcPts val="0"/>
                        </a:spcAft>
                      </a:pPr>
                      <a:r>
                        <a:rPr lang="en-GB" sz="1000" dirty="0">
                          <a:effectLst/>
                        </a:rPr>
                        <a:t>0.77</a:t>
                      </a:r>
                      <a:endParaRPr lang="en-GB" sz="1000" dirty="0">
                        <a:effectLst/>
                        <a:latin typeface="Calibri"/>
                        <a:ea typeface="Times New Roman"/>
                        <a:cs typeface="Arial"/>
                      </a:endParaRPr>
                    </a:p>
                  </a:txBody>
                  <a:tcPr marL="45841" marR="45841" marT="0" marB="0" anchor="ctr">
                    <a:solidFill>
                      <a:schemeClr val="accent5">
                        <a:lumMod val="20000"/>
                        <a:lumOff val="80000"/>
                      </a:schemeClr>
                    </a:solidFill>
                  </a:tcPr>
                </a:tc>
                <a:tc>
                  <a:txBody>
                    <a:bodyPr/>
                    <a:lstStyle/>
                    <a:p>
                      <a:pPr algn="r">
                        <a:lnSpc>
                          <a:spcPct val="115000"/>
                        </a:lnSpc>
                        <a:spcAft>
                          <a:spcPts val="0"/>
                        </a:spcAft>
                      </a:pPr>
                      <a:r>
                        <a:rPr lang="en-GB" sz="1000">
                          <a:effectLst/>
                        </a:rPr>
                        <a:t>0.86 (0.01)</a:t>
                      </a:r>
                      <a:endParaRPr lang="en-GB" sz="1000">
                        <a:effectLst/>
                        <a:latin typeface="Calibri"/>
                        <a:ea typeface="Times New Roman"/>
                        <a:cs typeface="Arial"/>
                      </a:endParaRPr>
                    </a:p>
                  </a:txBody>
                  <a:tcPr marL="45841" marR="45841" marT="0" marB="0" anchor="ctr">
                    <a:solidFill>
                      <a:schemeClr val="accent5">
                        <a:lumMod val="20000"/>
                        <a:lumOff val="80000"/>
                      </a:schemeClr>
                    </a:solidFill>
                  </a:tcPr>
                </a:tc>
                <a:tc>
                  <a:txBody>
                    <a:bodyPr/>
                    <a:lstStyle/>
                    <a:p>
                      <a:pPr algn="r">
                        <a:lnSpc>
                          <a:spcPct val="115000"/>
                        </a:lnSpc>
                        <a:spcAft>
                          <a:spcPts val="0"/>
                        </a:spcAft>
                      </a:pPr>
                      <a:r>
                        <a:rPr lang="en-GB" sz="1000" dirty="0">
                          <a:effectLst/>
                        </a:rPr>
                        <a:t>0.61</a:t>
                      </a:r>
                      <a:endParaRPr lang="en-GB" sz="1000" dirty="0">
                        <a:effectLst/>
                        <a:latin typeface="Calibri"/>
                        <a:ea typeface="Times New Roman"/>
                        <a:cs typeface="Arial"/>
                      </a:endParaRPr>
                    </a:p>
                  </a:txBody>
                  <a:tcPr marL="45841" marR="45841" marT="0" marB="0" anchor="ctr">
                    <a:solidFill>
                      <a:schemeClr val="accent5">
                        <a:lumMod val="20000"/>
                        <a:lumOff val="80000"/>
                      </a:schemeClr>
                    </a:solidFill>
                  </a:tcPr>
                </a:tc>
              </a:tr>
              <a:tr h="314377">
                <a:tc>
                  <a:txBody>
                    <a:bodyPr/>
                    <a:lstStyle/>
                    <a:p>
                      <a:pPr>
                        <a:lnSpc>
                          <a:spcPct val="115000"/>
                        </a:lnSpc>
                        <a:spcAft>
                          <a:spcPts val="0"/>
                        </a:spcAft>
                      </a:pPr>
                      <a:r>
                        <a:rPr lang="en-GB" sz="1000" dirty="0" smtClean="0">
                          <a:effectLst/>
                        </a:rPr>
                        <a:t>Transport </a:t>
                      </a:r>
                      <a:r>
                        <a:rPr lang="en-GB" sz="1000" dirty="0">
                          <a:effectLst/>
                        </a:rPr>
                        <a:t>(</a:t>
                      </a:r>
                      <a:r>
                        <a:rPr lang="en-GB" sz="1000" dirty="0" smtClean="0">
                          <a:effectLst/>
                        </a:rPr>
                        <a:t>mix)</a:t>
                      </a:r>
                      <a:endParaRPr lang="en-GB" sz="1000" dirty="0">
                        <a:effectLst/>
                        <a:latin typeface="Calibri"/>
                        <a:ea typeface="Times New Roman"/>
                        <a:cs typeface="Arial"/>
                      </a:endParaRPr>
                    </a:p>
                  </a:txBody>
                  <a:tcPr marL="45841" marR="45841" marT="0" marB="0" anchor="ctr"/>
                </a:tc>
                <a:tc>
                  <a:txBody>
                    <a:bodyPr/>
                    <a:lstStyle/>
                    <a:p>
                      <a:pPr algn="r">
                        <a:lnSpc>
                          <a:spcPct val="115000"/>
                        </a:lnSpc>
                        <a:spcAft>
                          <a:spcPts val="0"/>
                        </a:spcAft>
                      </a:pPr>
                      <a:r>
                        <a:rPr lang="en-GB" sz="1000" dirty="0">
                          <a:effectLst/>
                        </a:rPr>
                        <a:t>134</a:t>
                      </a:r>
                      <a:endParaRPr lang="en-GB" sz="1000" dirty="0">
                        <a:effectLst/>
                        <a:latin typeface="Calibri"/>
                        <a:ea typeface="Times New Roman"/>
                        <a:cs typeface="Arial"/>
                      </a:endParaRPr>
                    </a:p>
                  </a:txBody>
                  <a:tcPr marL="45841" marR="45841" marT="0" marB="0" anchor="ctr">
                    <a:solidFill>
                      <a:schemeClr val="accent5">
                        <a:lumMod val="60000"/>
                        <a:lumOff val="40000"/>
                      </a:schemeClr>
                    </a:solidFill>
                  </a:tcPr>
                </a:tc>
                <a:tc>
                  <a:txBody>
                    <a:bodyPr/>
                    <a:lstStyle/>
                    <a:p>
                      <a:pPr algn="r">
                        <a:lnSpc>
                          <a:spcPct val="115000"/>
                        </a:lnSpc>
                        <a:spcAft>
                          <a:spcPts val="0"/>
                        </a:spcAft>
                      </a:pPr>
                      <a:r>
                        <a:rPr lang="en-GB" sz="1000" dirty="0">
                          <a:effectLst/>
                        </a:rPr>
                        <a:t>3.07</a:t>
                      </a:r>
                      <a:endParaRPr lang="en-GB" sz="1000" dirty="0">
                        <a:effectLst/>
                        <a:latin typeface="Calibri"/>
                        <a:ea typeface="Times New Roman"/>
                        <a:cs typeface="Arial"/>
                      </a:endParaRPr>
                    </a:p>
                  </a:txBody>
                  <a:tcPr marL="45841" marR="45841" marT="0" marB="0" anchor="ctr">
                    <a:solidFill>
                      <a:schemeClr val="accent5">
                        <a:lumMod val="60000"/>
                        <a:lumOff val="40000"/>
                      </a:schemeClr>
                    </a:solidFill>
                  </a:tcPr>
                </a:tc>
                <a:tc>
                  <a:txBody>
                    <a:bodyPr/>
                    <a:lstStyle/>
                    <a:p>
                      <a:pPr algn="r">
                        <a:lnSpc>
                          <a:spcPct val="115000"/>
                        </a:lnSpc>
                        <a:spcAft>
                          <a:spcPts val="0"/>
                        </a:spcAft>
                      </a:pPr>
                      <a:r>
                        <a:rPr lang="en-GB" sz="1000">
                          <a:effectLst/>
                        </a:rPr>
                        <a:t>5.27 (0.07)</a:t>
                      </a:r>
                      <a:endParaRPr lang="en-GB" sz="1000">
                        <a:effectLst/>
                        <a:latin typeface="Calibri"/>
                        <a:ea typeface="Times New Roman"/>
                        <a:cs typeface="Arial"/>
                      </a:endParaRPr>
                    </a:p>
                  </a:txBody>
                  <a:tcPr marL="45841" marR="45841" marT="0" marB="0" anchor="ctr">
                    <a:solidFill>
                      <a:schemeClr val="accent5">
                        <a:lumMod val="60000"/>
                        <a:lumOff val="40000"/>
                      </a:schemeClr>
                    </a:solidFill>
                  </a:tcPr>
                </a:tc>
                <a:tc>
                  <a:txBody>
                    <a:bodyPr/>
                    <a:lstStyle/>
                    <a:p>
                      <a:pPr algn="r">
                        <a:lnSpc>
                          <a:spcPct val="115000"/>
                        </a:lnSpc>
                        <a:spcAft>
                          <a:spcPts val="0"/>
                        </a:spcAft>
                      </a:pPr>
                      <a:r>
                        <a:rPr lang="en-GB" sz="1000" dirty="0">
                          <a:effectLst/>
                        </a:rPr>
                        <a:t>8.98</a:t>
                      </a:r>
                      <a:endParaRPr lang="en-GB" sz="1000" dirty="0">
                        <a:effectLst/>
                        <a:latin typeface="Calibri"/>
                        <a:ea typeface="Times New Roman"/>
                        <a:cs typeface="Arial"/>
                      </a:endParaRPr>
                    </a:p>
                  </a:txBody>
                  <a:tcPr marL="45841" marR="45841" marT="0" marB="0" anchor="ctr">
                    <a:solidFill>
                      <a:schemeClr val="accent5">
                        <a:lumMod val="60000"/>
                        <a:lumOff val="40000"/>
                      </a:schemeClr>
                    </a:solidFill>
                  </a:tcPr>
                </a:tc>
              </a:tr>
              <a:tr h="265872">
                <a:tc>
                  <a:txBody>
                    <a:bodyPr/>
                    <a:lstStyle/>
                    <a:p>
                      <a:pPr>
                        <a:lnSpc>
                          <a:spcPct val="115000"/>
                        </a:lnSpc>
                        <a:spcAft>
                          <a:spcPts val="0"/>
                        </a:spcAft>
                      </a:pPr>
                      <a:r>
                        <a:rPr lang="en-GB" sz="1000" dirty="0" smtClean="0">
                          <a:effectLst/>
                        </a:rPr>
                        <a:t>Transport </a:t>
                      </a:r>
                      <a:r>
                        <a:rPr lang="en-GB" sz="1000" dirty="0">
                          <a:effectLst/>
                        </a:rPr>
                        <a:t>(reap)</a:t>
                      </a:r>
                      <a:endParaRPr lang="en-GB" sz="1000" dirty="0">
                        <a:effectLst/>
                        <a:latin typeface="Calibri"/>
                        <a:ea typeface="Times New Roman"/>
                        <a:cs typeface="Arial"/>
                      </a:endParaRPr>
                    </a:p>
                  </a:txBody>
                  <a:tcPr marL="45841" marR="45841" marT="0" marB="0" anchor="ctr"/>
                </a:tc>
                <a:tc>
                  <a:txBody>
                    <a:bodyPr/>
                    <a:lstStyle/>
                    <a:p>
                      <a:pPr algn="r">
                        <a:lnSpc>
                          <a:spcPct val="115000"/>
                        </a:lnSpc>
                        <a:spcAft>
                          <a:spcPts val="0"/>
                        </a:spcAft>
                      </a:pPr>
                      <a:r>
                        <a:rPr lang="en-GB" sz="1000">
                          <a:effectLst/>
                        </a:rPr>
                        <a:t>127</a:t>
                      </a:r>
                      <a:endParaRPr lang="en-GB" sz="1000">
                        <a:effectLst/>
                        <a:latin typeface="Calibri"/>
                        <a:ea typeface="Times New Roman"/>
                        <a:cs typeface="Arial"/>
                      </a:endParaRPr>
                    </a:p>
                  </a:txBody>
                  <a:tcPr marL="45841" marR="45841" marT="0" marB="0" anchor="ctr">
                    <a:solidFill>
                      <a:schemeClr val="accent5">
                        <a:lumMod val="60000"/>
                        <a:lumOff val="40000"/>
                      </a:schemeClr>
                    </a:solidFill>
                  </a:tcPr>
                </a:tc>
                <a:tc>
                  <a:txBody>
                    <a:bodyPr/>
                    <a:lstStyle/>
                    <a:p>
                      <a:pPr algn="r">
                        <a:lnSpc>
                          <a:spcPct val="115000"/>
                        </a:lnSpc>
                        <a:spcAft>
                          <a:spcPts val="0"/>
                        </a:spcAft>
                      </a:pPr>
                      <a:r>
                        <a:rPr lang="en-GB" sz="1000" dirty="0">
                          <a:effectLst/>
                        </a:rPr>
                        <a:t>2.69</a:t>
                      </a:r>
                      <a:endParaRPr lang="en-GB" sz="1000" dirty="0">
                        <a:effectLst/>
                        <a:latin typeface="Calibri"/>
                        <a:ea typeface="Times New Roman"/>
                        <a:cs typeface="Arial"/>
                      </a:endParaRPr>
                    </a:p>
                  </a:txBody>
                  <a:tcPr marL="45841" marR="45841" marT="0" marB="0" anchor="ctr">
                    <a:solidFill>
                      <a:schemeClr val="accent5">
                        <a:lumMod val="60000"/>
                        <a:lumOff val="40000"/>
                      </a:schemeClr>
                    </a:solidFill>
                  </a:tcPr>
                </a:tc>
                <a:tc>
                  <a:txBody>
                    <a:bodyPr/>
                    <a:lstStyle/>
                    <a:p>
                      <a:pPr algn="r">
                        <a:lnSpc>
                          <a:spcPct val="115000"/>
                        </a:lnSpc>
                        <a:spcAft>
                          <a:spcPts val="0"/>
                        </a:spcAft>
                      </a:pPr>
                      <a:r>
                        <a:rPr lang="en-GB" sz="1000" dirty="0">
                          <a:effectLst/>
                        </a:rPr>
                        <a:t>4.98 (0.07)</a:t>
                      </a:r>
                      <a:endParaRPr lang="en-GB" sz="1000" dirty="0">
                        <a:effectLst/>
                        <a:latin typeface="Calibri"/>
                        <a:ea typeface="Times New Roman"/>
                        <a:cs typeface="Arial"/>
                      </a:endParaRPr>
                    </a:p>
                  </a:txBody>
                  <a:tcPr marL="45841" marR="45841" marT="0" marB="0" anchor="ctr">
                    <a:solidFill>
                      <a:schemeClr val="accent5">
                        <a:lumMod val="60000"/>
                        <a:lumOff val="40000"/>
                      </a:schemeClr>
                    </a:solidFill>
                  </a:tcPr>
                </a:tc>
                <a:tc>
                  <a:txBody>
                    <a:bodyPr/>
                    <a:lstStyle/>
                    <a:p>
                      <a:pPr algn="r">
                        <a:lnSpc>
                          <a:spcPct val="115000"/>
                        </a:lnSpc>
                        <a:spcAft>
                          <a:spcPts val="0"/>
                        </a:spcAft>
                      </a:pPr>
                      <a:r>
                        <a:rPr lang="en-GB" sz="1000" dirty="0">
                          <a:effectLst/>
                        </a:rPr>
                        <a:t>9.8</a:t>
                      </a:r>
                      <a:endParaRPr lang="en-GB" sz="1000" dirty="0">
                        <a:effectLst/>
                        <a:latin typeface="Calibri"/>
                        <a:ea typeface="Times New Roman"/>
                        <a:cs typeface="Arial"/>
                      </a:endParaRPr>
                    </a:p>
                  </a:txBody>
                  <a:tcPr marL="45841" marR="45841" marT="0" marB="0" anchor="ctr">
                    <a:solidFill>
                      <a:schemeClr val="accent5">
                        <a:lumMod val="60000"/>
                        <a:lumOff val="40000"/>
                      </a:schemeClr>
                    </a:solidFill>
                  </a:tcPr>
                </a:tc>
              </a:tr>
              <a:tr h="170786">
                <a:tc>
                  <a:txBody>
                    <a:bodyPr/>
                    <a:lstStyle/>
                    <a:p>
                      <a:pPr>
                        <a:lnSpc>
                          <a:spcPct val="115000"/>
                        </a:lnSpc>
                        <a:spcAft>
                          <a:spcPts val="0"/>
                        </a:spcAft>
                      </a:pPr>
                      <a:r>
                        <a:rPr lang="en-GB" sz="1000" dirty="0" smtClean="0">
                          <a:effectLst/>
                        </a:rPr>
                        <a:t>Transport </a:t>
                      </a:r>
                      <a:r>
                        <a:rPr lang="en-GB" sz="1000" dirty="0">
                          <a:effectLst/>
                        </a:rPr>
                        <a:t>(</a:t>
                      </a:r>
                      <a:r>
                        <a:rPr lang="en-GB" sz="1000" dirty="0" err="1">
                          <a:effectLst/>
                        </a:rPr>
                        <a:t>exp</a:t>
                      </a:r>
                      <a:r>
                        <a:rPr lang="en-GB" sz="1000" dirty="0">
                          <a:effectLst/>
                        </a:rPr>
                        <a:t>)</a:t>
                      </a:r>
                      <a:endParaRPr lang="en-GB" sz="1000" dirty="0">
                        <a:effectLst/>
                        <a:latin typeface="Calibri"/>
                        <a:ea typeface="Times New Roman"/>
                        <a:cs typeface="Arial"/>
                      </a:endParaRPr>
                    </a:p>
                  </a:txBody>
                  <a:tcPr marL="45841" marR="45841" marT="0" marB="0" anchor="ctr"/>
                </a:tc>
                <a:tc>
                  <a:txBody>
                    <a:bodyPr/>
                    <a:lstStyle/>
                    <a:p>
                      <a:pPr algn="r">
                        <a:lnSpc>
                          <a:spcPct val="115000"/>
                        </a:lnSpc>
                        <a:spcAft>
                          <a:spcPts val="0"/>
                        </a:spcAft>
                      </a:pPr>
                      <a:r>
                        <a:rPr lang="en-GB" sz="1000">
                          <a:effectLst/>
                        </a:rPr>
                        <a:t>46.9</a:t>
                      </a:r>
                      <a:endParaRPr lang="en-GB" sz="1000">
                        <a:effectLst/>
                        <a:latin typeface="Calibri"/>
                        <a:ea typeface="Times New Roman"/>
                        <a:cs typeface="Arial"/>
                      </a:endParaRPr>
                    </a:p>
                  </a:txBody>
                  <a:tcPr marL="45841" marR="45841" marT="0" marB="0" anchor="ctr">
                    <a:solidFill>
                      <a:schemeClr val="accent5">
                        <a:lumMod val="60000"/>
                        <a:lumOff val="40000"/>
                      </a:schemeClr>
                    </a:solidFill>
                  </a:tcPr>
                </a:tc>
                <a:tc>
                  <a:txBody>
                    <a:bodyPr/>
                    <a:lstStyle/>
                    <a:p>
                      <a:pPr algn="r">
                        <a:lnSpc>
                          <a:spcPct val="115000"/>
                        </a:lnSpc>
                        <a:spcAft>
                          <a:spcPts val="0"/>
                        </a:spcAft>
                      </a:pPr>
                      <a:r>
                        <a:rPr lang="en-GB" sz="1000">
                          <a:effectLst/>
                        </a:rPr>
                        <a:t>1.05</a:t>
                      </a:r>
                      <a:endParaRPr lang="en-GB" sz="1000">
                        <a:effectLst/>
                        <a:latin typeface="Calibri"/>
                        <a:ea typeface="Times New Roman"/>
                        <a:cs typeface="Arial"/>
                      </a:endParaRPr>
                    </a:p>
                  </a:txBody>
                  <a:tcPr marL="45841" marR="45841" marT="0" marB="0" anchor="b">
                    <a:solidFill>
                      <a:schemeClr val="accent5">
                        <a:lumMod val="60000"/>
                        <a:lumOff val="40000"/>
                      </a:schemeClr>
                    </a:solidFill>
                  </a:tcPr>
                </a:tc>
                <a:tc>
                  <a:txBody>
                    <a:bodyPr/>
                    <a:lstStyle/>
                    <a:p>
                      <a:pPr algn="r">
                        <a:lnSpc>
                          <a:spcPct val="115000"/>
                        </a:lnSpc>
                        <a:spcAft>
                          <a:spcPts val="0"/>
                        </a:spcAft>
                      </a:pPr>
                      <a:r>
                        <a:rPr lang="en-GB" sz="1000">
                          <a:effectLst/>
                        </a:rPr>
                        <a:t>1.85 (0.02)</a:t>
                      </a:r>
                      <a:endParaRPr lang="en-GB" sz="1000">
                        <a:effectLst/>
                        <a:latin typeface="Calibri"/>
                        <a:ea typeface="Times New Roman"/>
                        <a:cs typeface="Arial"/>
                      </a:endParaRPr>
                    </a:p>
                  </a:txBody>
                  <a:tcPr marL="45841" marR="45841" marT="0" marB="0" anchor="ctr">
                    <a:solidFill>
                      <a:schemeClr val="accent5">
                        <a:lumMod val="60000"/>
                        <a:lumOff val="40000"/>
                      </a:schemeClr>
                    </a:solidFill>
                  </a:tcPr>
                </a:tc>
                <a:tc>
                  <a:txBody>
                    <a:bodyPr/>
                    <a:lstStyle/>
                    <a:p>
                      <a:pPr algn="r">
                        <a:lnSpc>
                          <a:spcPct val="115000"/>
                        </a:lnSpc>
                        <a:spcAft>
                          <a:spcPts val="0"/>
                        </a:spcAft>
                      </a:pPr>
                      <a:r>
                        <a:rPr lang="en-GB" sz="1000" dirty="0">
                          <a:effectLst/>
                        </a:rPr>
                        <a:t>2.66</a:t>
                      </a:r>
                      <a:endParaRPr lang="en-GB" sz="1000" dirty="0">
                        <a:effectLst/>
                        <a:latin typeface="Calibri"/>
                        <a:ea typeface="Times New Roman"/>
                        <a:cs typeface="Arial"/>
                      </a:endParaRPr>
                    </a:p>
                  </a:txBody>
                  <a:tcPr marL="45841" marR="45841" marT="0" marB="0" anchor="b">
                    <a:solidFill>
                      <a:schemeClr val="accent5">
                        <a:lumMod val="60000"/>
                        <a:lumOff val="40000"/>
                      </a:schemeClr>
                    </a:solidFill>
                  </a:tcPr>
                </a:tc>
              </a:tr>
            </a:tbl>
          </a:graphicData>
        </a:graphic>
      </p:graphicFrame>
      <p:sp>
        <p:nvSpPr>
          <p:cNvPr id="4" name="Slide Number Placeholder 3"/>
          <p:cNvSpPr>
            <a:spLocks noGrp="1"/>
          </p:cNvSpPr>
          <p:nvPr>
            <p:ph type="sldNum" sz="quarter" idx="12"/>
          </p:nvPr>
        </p:nvSpPr>
        <p:spPr/>
        <p:txBody>
          <a:bodyPr/>
          <a:lstStyle/>
          <a:p>
            <a:pPr>
              <a:defRPr/>
            </a:pPr>
            <a:fld id="{96B4C940-7C89-4472-B00D-817071D1AD49}" type="slidenum">
              <a:rPr lang="en-GB" smtClean="0"/>
              <a:pPr>
                <a:defRPr/>
              </a:pPr>
              <a:t>7</a:t>
            </a:fld>
            <a:endParaRPr lang="en-GB"/>
          </a:p>
        </p:txBody>
      </p:sp>
      <p:sp>
        <p:nvSpPr>
          <p:cNvPr id="7" name="Rectangle 6"/>
          <p:cNvSpPr/>
          <p:nvPr/>
        </p:nvSpPr>
        <p:spPr bwMode="auto">
          <a:xfrm>
            <a:off x="3932076" y="2718643"/>
            <a:ext cx="629816" cy="504056"/>
          </a:xfrm>
          <a:prstGeom prst="rect">
            <a:avLst/>
          </a:prstGeom>
          <a:noFill/>
          <a:ln w="19050" cap="flat" cmpd="sng" algn="ctr">
            <a:solidFill>
              <a:srgbClr val="FF0000"/>
            </a:solidFill>
            <a:prstDash val="solid"/>
            <a:round/>
            <a:headEnd type="none" w="med" len="med"/>
            <a:tailEnd type="none" w="med" len="med"/>
          </a:ln>
          <a:effectLst/>
          <a:extLst/>
        </p:spPr>
        <p:txBody>
          <a:bodyPr vert="horz" wrap="none" lIns="91440" tIns="45720" rIns="91440" bIns="0" numCol="1" rtlCol="0" anchor="t" anchorCtr="0" compatLnSpc="1">
            <a:prstTxWarp prst="textNoShape">
              <a:avLst/>
            </a:prstTxWarp>
            <a:spAutoFit/>
          </a:bodyPr>
          <a:lstStyle/>
          <a:p>
            <a:pPr marL="0" marR="0" indent="0" algn="ctr" defTabSz="457200" rtl="0" eaLnBrk="0" fontAlgn="base" latinLnBrk="0" hangingPunct="0">
              <a:lnSpc>
                <a:spcPct val="100000"/>
              </a:lnSpc>
              <a:spcBef>
                <a:spcPct val="0"/>
              </a:spcBef>
              <a:spcAft>
                <a:spcPct val="0"/>
              </a:spcAft>
              <a:buClrTx/>
              <a:buSzTx/>
              <a:buFontTx/>
              <a:buNone/>
              <a:tabLst/>
            </a:pPr>
            <a:endParaRPr kumimoji="0" lang="en-GB" sz="600" b="0" i="0" u="none" strike="noStrike" cap="none" normalizeH="0" baseline="0" smtClean="0">
              <a:ln>
                <a:noFill/>
              </a:ln>
              <a:solidFill>
                <a:schemeClr val="tx1"/>
              </a:solidFill>
              <a:effectLst/>
              <a:latin typeface="Lucida Sans" pitchFamily="34" charset="0"/>
              <a:ea typeface="ＭＳ Ｐゴシック" pitchFamily="34" charset="-128"/>
            </a:endParaRPr>
          </a:p>
        </p:txBody>
      </p:sp>
      <p:sp>
        <p:nvSpPr>
          <p:cNvPr id="9" name="Oval 8"/>
          <p:cNvSpPr/>
          <p:nvPr/>
        </p:nvSpPr>
        <p:spPr bwMode="auto">
          <a:xfrm>
            <a:off x="1565920" y="1422499"/>
            <a:ext cx="504056" cy="216024"/>
          </a:xfrm>
          <a:prstGeom prst="ellipse">
            <a:avLst/>
          </a:prstGeom>
          <a:noFill/>
          <a:ln w="12700" cap="flat" cmpd="sng" algn="ctr">
            <a:solidFill>
              <a:srgbClr val="FF0000"/>
            </a:solidFill>
            <a:prstDash val="solid"/>
            <a:round/>
            <a:headEnd type="none" w="med" len="med"/>
            <a:tailEnd type="none" w="med" len="med"/>
          </a:ln>
          <a:effectLst/>
          <a:extLst/>
        </p:spPr>
        <p:txBody>
          <a:bodyPr vert="horz" wrap="none" lIns="91440" tIns="45720" rIns="91440" bIns="0" numCol="1" rtlCol="0" anchor="t" anchorCtr="0" compatLnSpc="1">
            <a:prstTxWarp prst="textNoShape">
              <a:avLst/>
            </a:prstTxWarp>
            <a:spAutoFit/>
          </a:bodyPr>
          <a:lstStyle/>
          <a:p>
            <a:pPr marL="0" marR="0" indent="0" algn="ctr" defTabSz="457200" rtl="0" eaLnBrk="0" fontAlgn="base" latinLnBrk="0" hangingPunct="0">
              <a:lnSpc>
                <a:spcPct val="100000"/>
              </a:lnSpc>
              <a:spcBef>
                <a:spcPct val="0"/>
              </a:spcBef>
              <a:spcAft>
                <a:spcPct val="0"/>
              </a:spcAft>
              <a:buClrTx/>
              <a:buSzTx/>
              <a:buFontTx/>
              <a:buNone/>
              <a:tabLst/>
            </a:pPr>
            <a:endParaRPr kumimoji="0" lang="en-GB" sz="600" b="0" i="0" u="none" strike="noStrike" cap="none" normalizeH="0" baseline="0" smtClean="0">
              <a:ln>
                <a:noFill/>
              </a:ln>
              <a:solidFill>
                <a:schemeClr val="tx1"/>
              </a:solidFill>
              <a:effectLst/>
              <a:latin typeface="Lucida Sans" pitchFamily="34" charset="0"/>
              <a:ea typeface="ＭＳ Ｐゴシック" pitchFamily="34" charset="-128"/>
            </a:endParaRPr>
          </a:p>
        </p:txBody>
      </p:sp>
      <p:sp>
        <p:nvSpPr>
          <p:cNvPr id="10" name="Oval 9"/>
          <p:cNvSpPr/>
          <p:nvPr/>
        </p:nvSpPr>
        <p:spPr bwMode="auto">
          <a:xfrm>
            <a:off x="1545149" y="2358603"/>
            <a:ext cx="504056" cy="216024"/>
          </a:xfrm>
          <a:prstGeom prst="ellipse">
            <a:avLst/>
          </a:prstGeom>
          <a:noFill/>
          <a:ln w="12700" cap="flat" cmpd="sng" algn="ctr">
            <a:solidFill>
              <a:srgbClr val="FF0000"/>
            </a:solidFill>
            <a:prstDash val="solid"/>
            <a:round/>
            <a:headEnd type="none" w="med" len="med"/>
            <a:tailEnd type="none" w="med" len="med"/>
          </a:ln>
          <a:effectLst/>
          <a:extLst/>
        </p:spPr>
        <p:txBody>
          <a:bodyPr vert="horz" wrap="none" lIns="91440" tIns="45720" rIns="91440" bIns="0" numCol="1" rtlCol="0" anchor="t" anchorCtr="0" compatLnSpc="1">
            <a:prstTxWarp prst="textNoShape">
              <a:avLst/>
            </a:prstTxWarp>
            <a:spAutoFit/>
          </a:bodyPr>
          <a:lstStyle/>
          <a:p>
            <a:pPr marL="0" marR="0" indent="0" algn="ctr" defTabSz="457200" rtl="0" eaLnBrk="0" fontAlgn="base" latinLnBrk="0" hangingPunct="0">
              <a:lnSpc>
                <a:spcPct val="100000"/>
              </a:lnSpc>
              <a:spcBef>
                <a:spcPct val="0"/>
              </a:spcBef>
              <a:spcAft>
                <a:spcPct val="0"/>
              </a:spcAft>
              <a:buClrTx/>
              <a:buSzTx/>
              <a:buFontTx/>
              <a:buNone/>
              <a:tabLst/>
            </a:pPr>
            <a:endParaRPr kumimoji="0" lang="en-GB" sz="600" b="0" i="0" u="none" strike="noStrike" cap="none" normalizeH="0" baseline="0" smtClean="0">
              <a:ln>
                <a:noFill/>
              </a:ln>
              <a:solidFill>
                <a:schemeClr val="tx1"/>
              </a:solidFill>
              <a:effectLst/>
              <a:latin typeface="Lucida Sans" pitchFamily="34" charset="0"/>
              <a:ea typeface="ＭＳ Ｐゴシック" pitchFamily="34" charset="-128"/>
            </a:endParaRPr>
          </a:p>
        </p:txBody>
      </p:sp>
      <p:sp>
        <p:nvSpPr>
          <p:cNvPr id="11" name="Oval 10"/>
          <p:cNvSpPr/>
          <p:nvPr/>
        </p:nvSpPr>
        <p:spPr bwMode="auto">
          <a:xfrm>
            <a:off x="1528800" y="3205039"/>
            <a:ext cx="504056" cy="216024"/>
          </a:xfrm>
          <a:prstGeom prst="ellipse">
            <a:avLst/>
          </a:prstGeom>
          <a:noFill/>
          <a:ln w="12700" cap="flat" cmpd="sng" algn="ctr">
            <a:solidFill>
              <a:srgbClr val="FF0000"/>
            </a:solidFill>
            <a:prstDash val="solid"/>
            <a:round/>
            <a:headEnd type="none" w="med" len="med"/>
            <a:tailEnd type="none" w="med" len="med"/>
          </a:ln>
          <a:effectLst/>
          <a:extLst/>
        </p:spPr>
        <p:txBody>
          <a:bodyPr vert="horz" wrap="none" lIns="91440" tIns="45720" rIns="91440" bIns="0" numCol="1" rtlCol="0" anchor="t" anchorCtr="0" compatLnSpc="1">
            <a:prstTxWarp prst="textNoShape">
              <a:avLst/>
            </a:prstTxWarp>
            <a:spAutoFit/>
          </a:bodyPr>
          <a:lstStyle/>
          <a:p>
            <a:pPr marL="0" marR="0" indent="0" algn="ctr" defTabSz="457200" rtl="0" eaLnBrk="0" fontAlgn="base" latinLnBrk="0" hangingPunct="0">
              <a:lnSpc>
                <a:spcPct val="100000"/>
              </a:lnSpc>
              <a:spcBef>
                <a:spcPct val="0"/>
              </a:spcBef>
              <a:spcAft>
                <a:spcPct val="0"/>
              </a:spcAft>
              <a:buClrTx/>
              <a:buSzTx/>
              <a:buFontTx/>
              <a:buNone/>
              <a:tabLst/>
            </a:pPr>
            <a:endParaRPr kumimoji="0" lang="en-GB" sz="600" b="0" i="0" u="none" strike="noStrike" cap="none" normalizeH="0" baseline="0" smtClean="0">
              <a:ln>
                <a:noFill/>
              </a:ln>
              <a:solidFill>
                <a:schemeClr val="tx1"/>
              </a:solidFill>
              <a:effectLst/>
              <a:latin typeface="Lucida Sans" pitchFamily="34" charset="0"/>
              <a:ea typeface="ＭＳ Ｐゴシック" pitchFamily="34" charset="-128"/>
            </a:endParaRPr>
          </a:p>
        </p:txBody>
      </p:sp>
    </p:spTree>
    <p:extLst>
      <p:ext uri="{BB962C8B-B14F-4D97-AF65-F5344CB8AC3E}">
        <p14:creationId xmlns:p14="http://schemas.microsoft.com/office/powerpoint/2010/main" val="3718974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760" y="126355"/>
            <a:ext cx="4248150" cy="323850"/>
          </a:xfrm>
        </p:spPr>
        <p:txBody>
          <a:bodyPr/>
          <a:lstStyle/>
          <a:p>
            <a:r>
              <a:rPr lang="en-GB" dirty="0" smtClean="0"/>
              <a:t>Infrequency of purchase</a:t>
            </a:r>
            <a:endParaRPr lang="en-GB" dirty="0"/>
          </a:p>
        </p:txBody>
      </p:sp>
      <p:sp>
        <p:nvSpPr>
          <p:cNvPr id="3" name="Content Placeholder 2"/>
          <p:cNvSpPr>
            <a:spLocks noGrp="1"/>
          </p:cNvSpPr>
          <p:nvPr>
            <p:ph idx="1"/>
          </p:nvPr>
        </p:nvSpPr>
        <p:spPr>
          <a:xfrm>
            <a:off x="125760" y="486395"/>
            <a:ext cx="4248150" cy="2052637"/>
          </a:xfrm>
        </p:spPr>
        <p:txBody>
          <a:bodyPr/>
          <a:lstStyle/>
          <a:p>
            <a:r>
              <a:rPr lang="en-GB" dirty="0"/>
              <a:t>Infrequency of purchase</a:t>
            </a:r>
          </a:p>
          <a:p>
            <a:pPr lvl="1"/>
            <a:r>
              <a:rPr lang="en-GB" dirty="0"/>
              <a:t>Very common problem but </a:t>
            </a:r>
            <a:r>
              <a:rPr lang="en-GB" dirty="0" smtClean="0"/>
              <a:t>little discussion </a:t>
            </a:r>
            <a:r>
              <a:rPr lang="en-GB" dirty="0"/>
              <a:t>in </a:t>
            </a:r>
            <a:r>
              <a:rPr lang="en-GB" dirty="0" smtClean="0"/>
              <a:t>lit on emissions</a:t>
            </a:r>
          </a:p>
          <a:p>
            <a:pPr lvl="1"/>
            <a:r>
              <a:rPr lang="en-GB" dirty="0" smtClean="0"/>
              <a:t>EFS/LCF </a:t>
            </a:r>
            <a:r>
              <a:rPr lang="en-GB" dirty="0"/>
              <a:t>collects data through </a:t>
            </a:r>
            <a:r>
              <a:rPr lang="en-GB" dirty="0" smtClean="0"/>
              <a:t>diaries </a:t>
            </a:r>
            <a:r>
              <a:rPr lang="en-GB" dirty="0"/>
              <a:t>and </a:t>
            </a:r>
            <a:r>
              <a:rPr lang="en-GB" dirty="0" smtClean="0"/>
              <a:t>a </a:t>
            </a:r>
            <a:r>
              <a:rPr lang="en-GB" dirty="0" err="1" smtClean="0"/>
              <a:t>hh</a:t>
            </a:r>
            <a:r>
              <a:rPr lang="en-GB" dirty="0" smtClean="0"/>
              <a:t> </a:t>
            </a:r>
            <a:r>
              <a:rPr lang="en-GB" dirty="0"/>
              <a:t>survey for less frequent </a:t>
            </a:r>
            <a:r>
              <a:rPr lang="en-GB" dirty="0" smtClean="0"/>
              <a:t>expenditures</a:t>
            </a:r>
          </a:p>
          <a:p>
            <a:pPr lvl="1"/>
            <a:r>
              <a:rPr lang="en-GB" dirty="0" smtClean="0"/>
              <a:t>Expenditure during diary window is likely to over- or underrepresent consumption for a range of items</a:t>
            </a:r>
          </a:p>
          <a:p>
            <a:pPr lvl="1"/>
            <a:r>
              <a:rPr lang="en-GB" dirty="0" smtClean="0"/>
              <a:t>In theory, zero expenditure and higher-than-consumption expenditure cancel out</a:t>
            </a:r>
          </a:p>
          <a:p>
            <a:pPr lvl="1"/>
            <a:r>
              <a:rPr lang="en-GB" dirty="0" smtClean="0"/>
              <a:t>Totals, means and regression coefficients unaffected but percentiles, measures of variance and standard errors inflated</a:t>
            </a:r>
            <a:endParaRPr lang="en-GB" dirty="0"/>
          </a:p>
          <a:p>
            <a:endParaRPr lang="en-GB" dirty="0"/>
          </a:p>
        </p:txBody>
      </p:sp>
      <p:sp>
        <p:nvSpPr>
          <p:cNvPr id="4" name="Slide Number Placeholder 3"/>
          <p:cNvSpPr>
            <a:spLocks noGrp="1"/>
          </p:cNvSpPr>
          <p:nvPr>
            <p:ph type="sldNum" sz="quarter" idx="12"/>
          </p:nvPr>
        </p:nvSpPr>
        <p:spPr/>
        <p:txBody>
          <a:bodyPr/>
          <a:lstStyle/>
          <a:p>
            <a:pPr>
              <a:defRPr/>
            </a:pPr>
            <a:fld id="{96B4C940-7C89-4472-B00D-817071D1AD49}" type="slidenum">
              <a:rPr lang="en-GB" smtClean="0"/>
              <a:pPr>
                <a:defRPr/>
              </a:pPr>
              <a:t>8</a:t>
            </a:fld>
            <a:endParaRPr lang="en-GB"/>
          </a:p>
        </p:txBody>
      </p:sp>
    </p:spTree>
    <p:extLst>
      <p:ext uri="{BB962C8B-B14F-4D97-AF65-F5344CB8AC3E}">
        <p14:creationId xmlns:p14="http://schemas.microsoft.com/office/powerpoint/2010/main" val="38239775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Exploring the extent of infrequency of purchase</a:t>
            </a:r>
            <a:endParaRPr lang="en-GB" dirty="0"/>
          </a:p>
        </p:txBody>
      </p:sp>
      <p:sp>
        <p:nvSpPr>
          <p:cNvPr id="3" name="Content Placeholder 2"/>
          <p:cNvSpPr>
            <a:spLocks noGrp="1"/>
          </p:cNvSpPr>
          <p:nvPr>
            <p:ph idx="1"/>
          </p:nvPr>
        </p:nvSpPr>
        <p:spPr>
          <a:xfrm>
            <a:off x="161925" y="1206475"/>
            <a:ext cx="4248150" cy="1872208"/>
          </a:xfrm>
        </p:spPr>
        <p:txBody>
          <a:bodyPr/>
          <a:lstStyle/>
          <a:p>
            <a:r>
              <a:rPr lang="en-GB" dirty="0" smtClean="0"/>
              <a:t>Home energy (5.8% zero)</a:t>
            </a:r>
          </a:p>
          <a:p>
            <a:r>
              <a:rPr lang="en-GB" dirty="0" smtClean="0"/>
              <a:t>Flights and public transport (59%/98.7% and 50.2% zero)</a:t>
            </a:r>
          </a:p>
          <a:p>
            <a:r>
              <a:rPr lang="en-GB" dirty="0" smtClean="0"/>
              <a:t>Motor fuels (36% zeros) (comparison with NTS)</a:t>
            </a:r>
          </a:p>
          <a:p>
            <a:r>
              <a:rPr lang="en-GB" dirty="0" smtClean="0"/>
              <a:t>Can we distinguish </a:t>
            </a:r>
            <a:r>
              <a:rPr lang="en-GB" dirty="0" err="1" smtClean="0"/>
              <a:t>IoP</a:t>
            </a:r>
            <a:r>
              <a:rPr lang="en-GB" dirty="0" smtClean="0"/>
              <a:t> from “true” zeros?</a:t>
            </a:r>
            <a:endParaRPr lang="en-GB" dirty="0"/>
          </a:p>
        </p:txBody>
      </p:sp>
      <p:sp>
        <p:nvSpPr>
          <p:cNvPr id="4" name="Slide Number Placeholder 3"/>
          <p:cNvSpPr>
            <a:spLocks noGrp="1"/>
          </p:cNvSpPr>
          <p:nvPr>
            <p:ph type="sldNum" sz="quarter" idx="12"/>
          </p:nvPr>
        </p:nvSpPr>
        <p:spPr/>
        <p:txBody>
          <a:bodyPr/>
          <a:lstStyle/>
          <a:p>
            <a:pPr>
              <a:defRPr/>
            </a:pPr>
            <a:fld id="{96B4C940-7C89-4472-B00D-817071D1AD49}" type="slidenum">
              <a:rPr lang="en-GB" smtClean="0"/>
              <a:pPr>
                <a:defRPr/>
              </a:pPr>
              <a:t>9</a:t>
            </a:fld>
            <a:endParaRPr lang="en-GB"/>
          </a:p>
        </p:txBody>
      </p:sp>
    </p:spTree>
    <p:extLst>
      <p:ext uri="{BB962C8B-B14F-4D97-AF65-F5344CB8AC3E}">
        <p14:creationId xmlns:p14="http://schemas.microsoft.com/office/powerpoint/2010/main" val="941305464"/>
      </p:ext>
    </p:extLst>
  </p:cSld>
  <p:clrMapOvr>
    <a:masterClrMapping/>
  </p:clrMapOvr>
  <p:timing>
    <p:tnLst>
      <p:par>
        <p:cTn id="1" dur="indefinite" restart="never" nodeType="tmRoot"/>
      </p:par>
    </p:tnLst>
  </p:timing>
</p:sld>
</file>

<file path=ppt/theme/theme1.xml><?xml version="1.0" encoding="utf-8"?>
<a:theme xmlns:a="http://schemas.openxmlformats.org/drawingml/2006/main" name="uos_ppt__template">
  <a:themeElements>
    <a:clrScheme name="uos_ppt__template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fontScheme name="uos_ppt__template">
      <a:majorFont>
        <a:latin typeface="Georgia"/>
        <a:ea typeface="ＭＳ Ｐゴシック"/>
        <a:cs typeface=""/>
      </a:majorFont>
      <a:minorFont>
        <a:latin typeface="Georgi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0" numCol="1" anchor="t" anchorCtr="0" compatLnSpc="1">
        <a:prstTxWarp prst="textNoShape">
          <a:avLst/>
        </a:prstTxWarp>
        <a:spAutoFit/>
      </a:bodyPr>
      <a:lstStyle>
        <a:defPPr marL="0" marR="0" indent="0" algn="ctr" defTabSz="457200" rtl="0" eaLnBrk="0" fontAlgn="base" latinLnBrk="0" hangingPunct="0">
          <a:lnSpc>
            <a:spcPct val="100000"/>
          </a:lnSpc>
          <a:spcBef>
            <a:spcPct val="0"/>
          </a:spcBef>
          <a:spcAft>
            <a:spcPct val="0"/>
          </a:spcAft>
          <a:buClrTx/>
          <a:buSzTx/>
          <a:buFontTx/>
          <a:buNone/>
          <a:tabLst/>
          <a:defRPr kumimoji="0" lang="en-GB" sz="600" b="0" i="0" u="none" strike="noStrike" cap="none" normalizeH="0" baseline="0" smtClean="0">
            <a:ln>
              <a:noFill/>
            </a:ln>
            <a:solidFill>
              <a:schemeClr val="tx1"/>
            </a:solidFill>
            <a:effectLst/>
            <a:latin typeface="Lucida Sans"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0" numCol="1" anchor="t" anchorCtr="0" compatLnSpc="1">
        <a:prstTxWarp prst="textNoShape">
          <a:avLst/>
        </a:prstTxWarp>
        <a:spAutoFit/>
      </a:bodyPr>
      <a:lstStyle>
        <a:defPPr marL="0" marR="0" indent="0" algn="ctr" defTabSz="457200" rtl="0" eaLnBrk="0" fontAlgn="base" latinLnBrk="0" hangingPunct="0">
          <a:lnSpc>
            <a:spcPct val="100000"/>
          </a:lnSpc>
          <a:spcBef>
            <a:spcPct val="0"/>
          </a:spcBef>
          <a:spcAft>
            <a:spcPct val="0"/>
          </a:spcAft>
          <a:buClrTx/>
          <a:buSzTx/>
          <a:buFontTx/>
          <a:buNone/>
          <a:tabLst/>
          <a:defRPr kumimoji="0" lang="en-GB" sz="600" b="0" i="0" u="none" strike="noStrike" cap="none" normalizeH="0" baseline="0" smtClean="0">
            <a:ln>
              <a:noFill/>
            </a:ln>
            <a:solidFill>
              <a:schemeClr val="tx1"/>
            </a:solidFill>
            <a:effectLst/>
            <a:latin typeface="Lucida Sans" pitchFamily="34" charset="0"/>
            <a:ea typeface="ＭＳ Ｐゴシック" pitchFamily="34" charset="-128"/>
          </a:defRPr>
        </a:defPPr>
      </a:lstStyle>
    </a:lnDef>
  </a:objectDefaults>
  <a:extraClrSchemeLst>
    <a:extraClrScheme>
      <a:clrScheme name="uos_ppt__template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UOS divider slide design">
  <a:themeElements>
    <a:clrScheme name="UOS divider slide design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fontScheme name="UOS divider slide design">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0" numCol="1" anchor="t" anchorCtr="0" compatLnSpc="1">
        <a:prstTxWarp prst="textNoShape">
          <a:avLst/>
        </a:prstTxWarp>
        <a:spAutoFit/>
      </a:bodyPr>
      <a:lstStyle>
        <a:defPPr marL="0" marR="0" indent="0" algn="ctr" defTabSz="457200" rtl="0" eaLnBrk="0" fontAlgn="base" latinLnBrk="0" hangingPunct="0">
          <a:lnSpc>
            <a:spcPct val="100000"/>
          </a:lnSpc>
          <a:spcBef>
            <a:spcPct val="0"/>
          </a:spcBef>
          <a:spcAft>
            <a:spcPct val="0"/>
          </a:spcAft>
          <a:buClrTx/>
          <a:buSzTx/>
          <a:buFontTx/>
          <a:buNone/>
          <a:tabLst/>
          <a:defRPr kumimoji="0" lang="en-GB" sz="600" b="0" i="0" u="none" strike="noStrike" cap="none" normalizeH="0" baseline="0" smtClean="0">
            <a:ln>
              <a:noFill/>
            </a:ln>
            <a:solidFill>
              <a:schemeClr val="tx1"/>
            </a:solidFill>
            <a:effectLst/>
            <a:latin typeface="Lucida Sans"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0" numCol="1" anchor="t" anchorCtr="0" compatLnSpc="1">
        <a:prstTxWarp prst="textNoShape">
          <a:avLst/>
        </a:prstTxWarp>
        <a:spAutoFit/>
      </a:bodyPr>
      <a:lstStyle>
        <a:defPPr marL="0" marR="0" indent="0" algn="ctr" defTabSz="457200" rtl="0" eaLnBrk="0" fontAlgn="base" latinLnBrk="0" hangingPunct="0">
          <a:lnSpc>
            <a:spcPct val="100000"/>
          </a:lnSpc>
          <a:spcBef>
            <a:spcPct val="0"/>
          </a:spcBef>
          <a:spcAft>
            <a:spcPct val="0"/>
          </a:spcAft>
          <a:buClrTx/>
          <a:buSzTx/>
          <a:buFontTx/>
          <a:buNone/>
          <a:tabLst/>
          <a:defRPr kumimoji="0" lang="en-GB" sz="600" b="0" i="0" u="none" strike="noStrike" cap="none" normalizeH="0" baseline="0" smtClean="0">
            <a:ln>
              <a:noFill/>
            </a:ln>
            <a:solidFill>
              <a:schemeClr val="tx1"/>
            </a:solidFill>
            <a:effectLst/>
            <a:latin typeface="Lucida Sans" pitchFamily="34" charset="0"/>
            <a:ea typeface="ＭＳ Ｐゴシック" pitchFamily="34" charset="-128"/>
          </a:defRPr>
        </a:defPPr>
      </a:lstStyle>
    </a:lnDef>
  </a:objectDefaults>
  <a:extraClrSchemeLst>
    <a:extraClrScheme>
      <a:clrScheme name="UOS divider slide design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UOS full bleed image">
  <a:themeElements>
    <a:clrScheme name="UOS full bleed image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fontScheme name="UOS full bleed image">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0" numCol="1" anchor="t" anchorCtr="0" compatLnSpc="1">
        <a:prstTxWarp prst="textNoShape">
          <a:avLst/>
        </a:prstTxWarp>
        <a:spAutoFit/>
      </a:bodyPr>
      <a:lstStyle>
        <a:defPPr marL="0" marR="0" indent="0" algn="ctr" defTabSz="457200" rtl="0" eaLnBrk="0" fontAlgn="base" latinLnBrk="0" hangingPunct="0">
          <a:lnSpc>
            <a:spcPct val="100000"/>
          </a:lnSpc>
          <a:spcBef>
            <a:spcPct val="0"/>
          </a:spcBef>
          <a:spcAft>
            <a:spcPct val="0"/>
          </a:spcAft>
          <a:buClrTx/>
          <a:buSzTx/>
          <a:buFontTx/>
          <a:buNone/>
          <a:tabLst/>
          <a:defRPr kumimoji="0" lang="en-GB" sz="600" b="0" i="0" u="none" strike="noStrike" cap="none" normalizeH="0" baseline="0" smtClean="0">
            <a:ln>
              <a:noFill/>
            </a:ln>
            <a:solidFill>
              <a:schemeClr val="tx1"/>
            </a:solidFill>
            <a:effectLst/>
            <a:latin typeface="Lucida Sans"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0" numCol="1" anchor="t" anchorCtr="0" compatLnSpc="1">
        <a:prstTxWarp prst="textNoShape">
          <a:avLst/>
        </a:prstTxWarp>
        <a:spAutoFit/>
      </a:bodyPr>
      <a:lstStyle>
        <a:defPPr marL="0" marR="0" indent="0" algn="ctr" defTabSz="457200" rtl="0" eaLnBrk="0" fontAlgn="base" latinLnBrk="0" hangingPunct="0">
          <a:lnSpc>
            <a:spcPct val="100000"/>
          </a:lnSpc>
          <a:spcBef>
            <a:spcPct val="0"/>
          </a:spcBef>
          <a:spcAft>
            <a:spcPct val="0"/>
          </a:spcAft>
          <a:buClrTx/>
          <a:buSzTx/>
          <a:buFontTx/>
          <a:buNone/>
          <a:tabLst/>
          <a:defRPr kumimoji="0" lang="en-GB" sz="600" b="0" i="0" u="none" strike="noStrike" cap="none" normalizeH="0" baseline="0" smtClean="0">
            <a:ln>
              <a:noFill/>
            </a:ln>
            <a:solidFill>
              <a:schemeClr val="tx1"/>
            </a:solidFill>
            <a:effectLst/>
            <a:latin typeface="Lucida Sans" pitchFamily="34" charset="0"/>
            <a:ea typeface="ＭＳ Ｐゴシック" pitchFamily="34" charset="-128"/>
          </a:defRPr>
        </a:defPPr>
      </a:lstStyle>
    </a:lnDef>
  </a:objectDefaults>
  <a:extraClrSchemeLst>
    <a:extraClrScheme>
      <a:clrScheme name="UOS full bleed image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uos_ppt__template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fontScheme name="uos_ppt__template">
    <a:majorFont>
      <a:latin typeface="Georgia"/>
      <a:ea typeface="ＭＳ Ｐゴシック"/>
      <a:cs typeface=""/>
    </a:majorFont>
    <a:minorFont>
      <a:latin typeface="Georgi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uos_ppt__template</Template>
  <TotalTime>15564</TotalTime>
  <Words>999</Words>
  <Application>Microsoft Office PowerPoint</Application>
  <PresentationFormat>Custom</PresentationFormat>
  <Paragraphs>209</Paragraphs>
  <Slides>17</Slides>
  <Notes>17</Notes>
  <HiddenSlides>0</HiddenSlides>
  <MMClips>0</MMClips>
  <ScaleCrop>false</ScaleCrop>
  <HeadingPairs>
    <vt:vector size="4" baseType="variant">
      <vt:variant>
        <vt:lpstr>Theme</vt:lpstr>
      </vt:variant>
      <vt:variant>
        <vt:i4>3</vt:i4>
      </vt:variant>
      <vt:variant>
        <vt:lpstr>Slide Titles</vt:lpstr>
      </vt:variant>
      <vt:variant>
        <vt:i4>17</vt:i4>
      </vt:variant>
    </vt:vector>
  </HeadingPairs>
  <TitlesOfParts>
    <vt:vector size="20" baseType="lpstr">
      <vt:lpstr>uos_ppt__template</vt:lpstr>
      <vt:lpstr>UOS divider slide design</vt:lpstr>
      <vt:lpstr>UOS full bleed image</vt:lpstr>
      <vt:lpstr>PowerPoint Presentation</vt:lpstr>
      <vt:lpstr>Background</vt:lpstr>
      <vt:lpstr>Methodological issues</vt:lpstr>
      <vt:lpstr>Converting expenditure to emissions</vt:lpstr>
      <vt:lpstr>Limitations</vt:lpstr>
      <vt:lpstr>Comparison of household CO2 emissions, 2006-2009 average</vt:lpstr>
      <vt:lpstr>Comparing estimates</vt:lpstr>
      <vt:lpstr>Infrequency of purchase</vt:lpstr>
      <vt:lpstr>Exploring the extent of infrequency of purchase</vt:lpstr>
      <vt:lpstr>Home energy</vt:lpstr>
      <vt:lpstr>Zero public transport and flights, 2007</vt:lpstr>
      <vt:lpstr>Motor fuels</vt:lpstr>
      <vt:lpstr>Range Distortion from Infrequency of Purchase</vt:lpstr>
      <vt:lpstr>“False” motor fuel zeros</vt:lpstr>
      <vt:lpstr>“False” motor fuel zeros</vt:lpstr>
      <vt:lpstr>Conclusions</vt:lpstr>
      <vt:lpstr>Limitations: product quality and price</vt:lpstr>
    </vt:vector>
  </TitlesOfParts>
  <Company>University of Southampton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Inaugural Lecture</dc:title>
  <dc:creator>Jennifer Arkell</dc:creator>
  <cp:lastModifiedBy>Buchs M.</cp:lastModifiedBy>
  <cp:revision>267</cp:revision>
  <cp:lastPrinted>2012-07-04T16:30:01Z</cp:lastPrinted>
  <dcterms:created xsi:type="dcterms:W3CDTF">2011-02-16T15:13:03Z</dcterms:created>
  <dcterms:modified xsi:type="dcterms:W3CDTF">2012-07-10T13:32:45Z</dcterms:modified>
</cp:coreProperties>
</file>