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1" r:id="rId1"/>
    <p:sldMasterId id="2147483701" r:id="rId2"/>
  </p:sldMasterIdLst>
  <p:notesMasterIdLst>
    <p:notesMasterId r:id="rId25"/>
  </p:notesMasterIdLst>
  <p:sldIdLst>
    <p:sldId id="258" r:id="rId3"/>
    <p:sldId id="324" r:id="rId4"/>
    <p:sldId id="277" r:id="rId5"/>
    <p:sldId id="276" r:id="rId6"/>
    <p:sldId id="335" r:id="rId7"/>
    <p:sldId id="336" r:id="rId8"/>
    <p:sldId id="259" r:id="rId9"/>
    <p:sldId id="260" r:id="rId10"/>
    <p:sldId id="264" r:id="rId11"/>
    <p:sldId id="337" r:id="rId12"/>
    <p:sldId id="326" r:id="rId13"/>
    <p:sldId id="327" r:id="rId14"/>
    <p:sldId id="340" r:id="rId15"/>
    <p:sldId id="341" r:id="rId16"/>
    <p:sldId id="338" r:id="rId17"/>
    <p:sldId id="329" r:id="rId18"/>
    <p:sldId id="330" r:id="rId19"/>
    <p:sldId id="331" r:id="rId20"/>
    <p:sldId id="332" r:id="rId21"/>
    <p:sldId id="333" r:id="rId22"/>
    <p:sldId id="334" r:id="rId23"/>
    <p:sldId id="339" r:id="rId24"/>
  </p:sldIdLst>
  <p:sldSz cx="12192000" cy="6858000"/>
  <p:notesSz cx="7315200" cy="96012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7" autoAdjust="0"/>
    <p:restoredTop sz="39130" autoAdjust="0"/>
  </p:normalViewPr>
  <p:slideViewPr>
    <p:cSldViewPr snapToGrid="0">
      <p:cViewPr varScale="1">
        <p:scale>
          <a:sx n="41" d="100"/>
          <a:sy n="41" d="100"/>
        </p:scale>
        <p:origin x="2988" y="42"/>
      </p:cViewPr>
      <p:guideLst/>
    </p:cSldViewPr>
  </p:slideViewPr>
  <p:notesTextViewPr>
    <p:cViewPr>
      <p:scale>
        <a:sx n="3" d="2"/>
        <a:sy n="3" d="2"/>
      </p:scale>
      <p:origin x="0" y="0"/>
    </p:cViewPr>
  </p:notesTextViewPr>
  <p:notesViewPr>
    <p:cSldViewPr snapToGrid="0">
      <p:cViewPr varScale="1">
        <p:scale>
          <a:sx n="80" d="100"/>
          <a:sy n="80" d="100"/>
        </p:scale>
        <p:origin x="273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5A576F-1845-4C92-B7FD-7DCF07F60670}" type="doc">
      <dgm:prSet loTypeId="urn:microsoft.com/office/officeart/2005/8/layout/cycle8" loCatId="cycle" qsTypeId="urn:microsoft.com/office/officeart/2005/8/quickstyle/3d3" qsCatId="3D" csTypeId="urn:microsoft.com/office/officeart/2005/8/colors/colorful4" csCatId="colorful" phldr="1"/>
      <dgm:spPr/>
    </dgm:pt>
    <dgm:pt modelId="{EC9A3852-2066-4CAA-96FC-FD8B02451534}">
      <dgm:prSet phldrT="[Text]"/>
      <dgm:spPr/>
      <dgm:t>
        <a:bodyPr/>
        <a:lstStyle/>
        <a:p>
          <a:r>
            <a:rPr lang="et-EE" dirty="0" err="1"/>
            <a:t>Jurisdiction</a:t>
          </a:r>
          <a:endParaRPr lang="en-US" dirty="0"/>
        </a:p>
      </dgm:t>
    </dgm:pt>
    <dgm:pt modelId="{0A771F5D-F0C8-4CBE-800F-6F42279B4003}" type="parTrans" cxnId="{F9E0EB5E-BE4F-4DD3-94DC-88CDC360D193}">
      <dgm:prSet/>
      <dgm:spPr/>
      <dgm:t>
        <a:bodyPr/>
        <a:lstStyle/>
        <a:p>
          <a:endParaRPr lang="en-US"/>
        </a:p>
      </dgm:t>
    </dgm:pt>
    <dgm:pt modelId="{323BDD7E-7057-47C4-BDEF-1084B82C300B}" type="sibTrans" cxnId="{F9E0EB5E-BE4F-4DD3-94DC-88CDC360D193}">
      <dgm:prSet/>
      <dgm:spPr/>
      <dgm:t>
        <a:bodyPr/>
        <a:lstStyle/>
        <a:p>
          <a:endParaRPr lang="en-US"/>
        </a:p>
      </dgm:t>
    </dgm:pt>
    <dgm:pt modelId="{43F7D7A1-B9A0-48FB-95CF-493C6E62C2E5}">
      <dgm:prSet phldrT="[Text]"/>
      <dgm:spPr/>
      <dgm:t>
        <a:bodyPr/>
        <a:lstStyle/>
        <a:p>
          <a:r>
            <a:rPr lang="et-EE" dirty="0" err="1"/>
            <a:t>Procedure</a:t>
          </a:r>
          <a:endParaRPr lang="en-US" dirty="0"/>
        </a:p>
      </dgm:t>
    </dgm:pt>
    <dgm:pt modelId="{38655CE3-7202-417D-BDE5-4E70F959310C}" type="parTrans" cxnId="{D2922DB0-5008-4436-AAC1-F3850ACFB4E4}">
      <dgm:prSet/>
      <dgm:spPr/>
      <dgm:t>
        <a:bodyPr/>
        <a:lstStyle/>
        <a:p>
          <a:endParaRPr lang="en-US"/>
        </a:p>
      </dgm:t>
    </dgm:pt>
    <dgm:pt modelId="{EABEF5F8-73D9-43B6-B911-571788424A09}" type="sibTrans" cxnId="{D2922DB0-5008-4436-AAC1-F3850ACFB4E4}">
      <dgm:prSet/>
      <dgm:spPr/>
      <dgm:t>
        <a:bodyPr/>
        <a:lstStyle/>
        <a:p>
          <a:endParaRPr lang="en-US"/>
        </a:p>
      </dgm:t>
    </dgm:pt>
    <dgm:pt modelId="{728D3A91-EB87-48C9-946D-614FBC41189C}">
      <dgm:prSet phldrT="[Text]"/>
      <dgm:spPr/>
      <dgm:t>
        <a:bodyPr/>
        <a:lstStyle/>
        <a:p>
          <a:r>
            <a:rPr lang="et-EE" dirty="0" err="1"/>
            <a:t>Remedies</a:t>
          </a:r>
          <a:endParaRPr lang="en-US" dirty="0"/>
        </a:p>
      </dgm:t>
    </dgm:pt>
    <dgm:pt modelId="{E40683E8-CA82-4095-8062-76AF71C8BBC0}" type="parTrans" cxnId="{44C041D1-FA03-464A-8FA0-6B19E3621B52}">
      <dgm:prSet/>
      <dgm:spPr/>
      <dgm:t>
        <a:bodyPr/>
        <a:lstStyle/>
        <a:p>
          <a:endParaRPr lang="en-US"/>
        </a:p>
      </dgm:t>
    </dgm:pt>
    <dgm:pt modelId="{EED0C434-8C53-4DA5-9A5A-6B4E9381A5A2}" type="sibTrans" cxnId="{44C041D1-FA03-464A-8FA0-6B19E3621B52}">
      <dgm:prSet/>
      <dgm:spPr/>
      <dgm:t>
        <a:bodyPr/>
        <a:lstStyle/>
        <a:p>
          <a:endParaRPr lang="en-US"/>
        </a:p>
      </dgm:t>
    </dgm:pt>
    <dgm:pt modelId="{FC97B4CA-1BA6-4E6C-A62A-9882C5786BCD}" type="pres">
      <dgm:prSet presAssocID="{215A576F-1845-4C92-B7FD-7DCF07F60670}" presName="compositeShape" presStyleCnt="0">
        <dgm:presLayoutVars>
          <dgm:chMax val="7"/>
          <dgm:dir/>
          <dgm:resizeHandles val="exact"/>
        </dgm:presLayoutVars>
      </dgm:prSet>
      <dgm:spPr/>
    </dgm:pt>
    <dgm:pt modelId="{28455668-E6A7-4AB8-898D-6D5994C8DC1A}" type="pres">
      <dgm:prSet presAssocID="{215A576F-1845-4C92-B7FD-7DCF07F60670}" presName="wedge1" presStyleLbl="node1" presStyleIdx="0" presStyleCnt="3"/>
      <dgm:spPr/>
    </dgm:pt>
    <dgm:pt modelId="{8FF7FFDB-FDF9-4FF5-8930-601E4DAD6469}" type="pres">
      <dgm:prSet presAssocID="{215A576F-1845-4C92-B7FD-7DCF07F60670}" presName="dummy1a" presStyleCnt="0"/>
      <dgm:spPr/>
    </dgm:pt>
    <dgm:pt modelId="{4CF60A7D-8DE2-47A9-8C7E-C52E200ADC23}" type="pres">
      <dgm:prSet presAssocID="{215A576F-1845-4C92-B7FD-7DCF07F60670}" presName="dummy1b" presStyleCnt="0"/>
      <dgm:spPr/>
    </dgm:pt>
    <dgm:pt modelId="{B0D425D6-CE67-49E7-A3FB-B4526A7EABA1}" type="pres">
      <dgm:prSet presAssocID="{215A576F-1845-4C92-B7FD-7DCF07F60670}" presName="wedge1Tx" presStyleLbl="node1" presStyleIdx="0" presStyleCnt="3">
        <dgm:presLayoutVars>
          <dgm:chMax val="0"/>
          <dgm:chPref val="0"/>
          <dgm:bulletEnabled val="1"/>
        </dgm:presLayoutVars>
      </dgm:prSet>
      <dgm:spPr/>
    </dgm:pt>
    <dgm:pt modelId="{6077ED1B-6D97-429D-AF48-8AC66D60BDB6}" type="pres">
      <dgm:prSet presAssocID="{215A576F-1845-4C92-B7FD-7DCF07F60670}" presName="wedge2" presStyleLbl="node1" presStyleIdx="1" presStyleCnt="3"/>
      <dgm:spPr/>
    </dgm:pt>
    <dgm:pt modelId="{3BAE30AD-9D65-454E-9876-9D5574114A56}" type="pres">
      <dgm:prSet presAssocID="{215A576F-1845-4C92-B7FD-7DCF07F60670}" presName="dummy2a" presStyleCnt="0"/>
      <dgm:spPr/>
    </dgm:pt>
    <dgm:pt modelId="{81252F93-64A1-4334-ADA0-62412F2F1080}" type="pres">
      <dgm:prSet presAssocID="{215A576F-1845-4C92-B7FD-7DCF07F60670}" presName="dummy2b" presStyleCnt="0"/>
      <dgm:spPr/>
    </dgm:pt>
    <dgm:pt modelId="{DE43CB1C-2E17-4F70-BD2E-5E8C63F9BEEC}" type="pres">
      <dgm:prSet presAssocID="{215A576F-1845-4C92-B7FD-7DCF07F60670}" presName="wedge2Tx" presStyleLbl="node1" presStyleIdx="1" presStyleCnt="3">
        <dgm:presLayoutVars>
          <dgm:chMax val="0"/>
          <dgm:chPref val="0"/>
          <dgm:bulletEnabled val="1"/>
        </dgm:presLayoutVars>
      </dgm:prSet>
      <dgm:spPr/>
    </dgm:pt>
    <dgm:pt modelId="{55C16B2A-D26F-426B-901B-732FEB052639}" type="pres">
      <dgm:prSet presAssocID="{215A576F-1845-4C92-B7FD-7DCF07F60670}" presName="wedge3" presStyleLbl="node1" presStyleIdx="2" presStyleCnt="3"/>
      <dgm:spPr/>
    </dgm:pt>
    <dgm:pt modelId="{5E10F7F7-A551-4BC0-8CBA-D00B743FE7ED}" type="pres">
      <dgm:prSet presAssocID="{215A576F-1845-4C92-B7FD-7DCF07F60670}" presName="dummy3a" presStyleCnt="0"/>
      <dgm:spPr/>
    </dgm:pt>
    <dgm:pt modelId="{ED84AF73-9401-4D23-A370-74CF56C7BC79}" type="pres">
      <dgm:prSet presAssocID="{215A576F-1845-4C92-B7FD-7DCF07F60670}" presName="dummy3b" presStyleCnt="0"/>
      <dgm:spPr/>
    </dgm:pt>
    <dgm:pt modelId="{4EFDD31A-22B1-4163-ACEC-A1EB7338FBC8}" type="pres">
      <dgm:prSet presAssocID="{215A576F-1845-4C92-B7FD-7DCF07F60670}" presName="wedge3Tx" presStyleLbl="node1" presStyleIdx="2" presStyleCnt="3">
        <dgm:presLayoutVars>
          <dgm:chMax val="0"/>
          <dgm:chPref val="0"/>
          <dgm:bulletEnabled val="1"/>
        </dgm:presLayoutVars>
      </dgm:prSet>
      <dgm:spPr/>
    </dgm:pt>
    <dgm:pt modelId="{73BC92A1-BA07-4C96-B702-7ACBACB9F7AE}" type="pres">
      <dgm:prSet presAssocID="{323BDD7E-7057-47C4-BDEF-1084B82C300B}" presName="arrowWedge1" presStyleLbl="fgSibTrans2D1" presStyleIdx="0" presStyleCnt="3"/>
      <dgm:spPr/>
    </dgm:pt>
    <dgm:pt modelId="{30BA9745-FEBE-4582-8200-92FE813E0E05}" type="pres">
      <dgm:prSet presAssocID="{EABEF5F8-73D9-43B6-B911-571788424A09}" presName="arrowWedge2" presStyleLbl="fgSibTrans2D1" presStyleIdx="1" presStyleCnt="3"/>
      <dgm:spPr/>
    </dgm:pt>
    <dgm:pt modelId="{780CECE8-8243-4D14-B970-37241AE61A87}" type="pres">
      <dgm:prSet presAssocID="{EED0C434-8C53-4DA5-9A5A-6B4E9381A5A2}" presName="arrowWedge3" presStyleLbl="fgSibTrans2D1" presStyleIdx="2" presStyleCnt="3"/>
      <dgm:spPr/>
    </dgm:pt>
  </dgm:ptLst>
  <dgm:cxnLst>
    <dgm:cxn modelId="{083B4A1C-E35B-4A22-97DB-F93B89297BAD}" type="presOf" srcId="{43F7D7A1-B9A0-48FB-95CF-493C6E62C2E5}" destId="{6077ED1B-6D97-429D-AF48-8AC66D60BDB6}" srcOrd="0" destOrd="0" presId="urn:microsoft.com/office/officeart/2005/8/layout/cycle8"/>
    <dgm:cxn modelId="{40A3002A-5524-4DFA-A088-09C812750FC8}" type="presOf" srcId="{728D3A91-EB87-48C9-946D-614FBC41189C}" destId="{4EFDD31A-22B1-4163-ACEC-A1EB7338FBC8}" srcOrd="1" destOrd="0" presId="urn:microsoft.com/office/officeart/2005/8/layout/cycle8"/>
    <dgm:cxn modelId="{25558D31-98E1-4C6F-847C-392717B05B2E}" type="presOf" srcId="{43F7D7A1-B9A0-48FB-95CF-493C6E62C2E5}" destId="{DE43CB1C-2E17-4F70-BD2E-5E8C63F9BEEC}" srcOrd="1" destOrd="0" presId="urn:microsoft.com/office/officeart/2005/8/layout/cycle8"/>
    <dgm:cxn modelId="{F9E0EB5E-BE4F-4DD3-94DC-88CDC360D193}" srcId="{215A576F-1845-4C92-B7FD-7DCF07F60670}" destId="{EC9A3852-2066-4CAA-96FC-FD8B02451534}" srcOrd="0" destOrd="0" parTransId="{0A771F5D-F0C8-4CBE-800F-6F42279B4003}" sibTransId="{323BDD7E-7057-47C4-BDEF-1084B82C300B}"/>
    <dgm:cxn modelId="{8D608B41-3F39-4FEC-B920-F1E69F809996}" type="presOf" srcId="{EC9A3852-2066-4CAA-96FC-FD8B02451534}" destId="{B0D425D6-CE67-49E7-A3FB-B4526A7EABA1}" srcOrd="1" destOrd="0" presId="urn:microsoft.com/office/officeart/2005/8/layout/cycle8"/>
    <dgm:cxn modelId="{73B4DD4D-3A2B-4781-B182-7C8D8E25E260}" type="presOf" srcId="{EC9A3852-2066-4CAA-96FC-FD8B02451534}" destId="{28455668-E6A7-4AB8-898D-6D5994C8DC1A}" srcOrd="0" destOrd="0" presId="urn:microsoft.com/office/officeart/2005/8/layout/cycle8"/>
    <dgm:cxn modelId="{68B43954-3683-4123-B345-77F5F126C3B7}" type="presOf" srcId="{728D3A91-EB87-48C9-946D-614FBC41189C}" destId="{55C16B2A-D26F-426B-901B-732FEB052639}" srcOrd="0" destOrd="0" presId="urn:microsoft.com/office/officeart/2005/8/layout/cycle8"/>
    <dgm:cxn modelId="{43E4BBA3-A62A-4337-B6FF-6FB43841B575}" type="presOf" srcId="{215A576F-1845-4C92-B7FD-7DCF07F60670}" destId="{FC97B4CA-1BA6-4E6C-A62A-9882C5786BCD}" srcOrd="0" destOrd="0" presId="urn:microsoft.com/office/officeart/2005/8/layout/cycle8"/>
    <dgm:cxn modelId="{D2922DB0-5008-4436-AAC1-F3850ACFB4E4}" srcId="{215A576F-1845-4C92-B7FD-7DCF07F60670}" destId="{43F7D7A1-B9A0-48FB-95CF-493C6E62C2E5}" srcOrd="1" destOrd="0" parTransId="{38655CE3-7202-417D-BDE5-4E70F959310C}" sibTransId="{EABEF5F8-73D9-43B6-B911-571788424A09}"/>
    <dgm:cxn modelId="{44C041D1-FA03-464A-8FA0-6B19E3621B52}" srcId="{215A576F-1845-4C92-B7FD-7DCF07F60670}" destId="{728D3A91-EB87-48C9-946D-614FBC41189C}" srcOrd="2" destOrd="0" parTransId="{E40683E8-CA82-4095-8062-76AF71C8BBC0}" sibTransId="{EED0C434-8C53-4DA5-9A5A-6B4E9381A5A2}"/>
    <dgm:cxn modelId="{CB1A56B8-1F4F-4A30-81DF-5EEF010A8E37}" type="presParOf" srcId="{FC97B4CA-1BA6-4E6C-A62A-9882C5786BCD}" destId="{28455668-E6A7-4AB8-898D-6D5994C8DC1A}" srcOrd="0" destOrd="0" presId="urn:microsoft.com/office/officeart/2005/8/layout/cycle8"/>
    <dgm:cxn modelId="{293856D6-F3B3-4984-98B9-C2FDCFC7A1A8}" type="presParOf" srcId="{FC97B4CA-1BA6-4E6C-A62A-9882C5786BCD}" destId="{8FF7FFDB-FDF9-4FF5-8930-601E4DAD6469}" srcOrd="1" destOrd="0" presId="urn:microsoft.com/office/officeart/2005/8/layout/cycle8"/>
    <dgm:cxn modelId="{ECDA07F9-5BCE-4F40-94BF-BDB5B1D9F8BD}" type="presParOf" srcId="{FC97B4CA-1BA6-4E6C-A62A-9882C5786BCD}" destId="{4CF60A7D-8DE2-47A9-8C7E-C52E200ADC23}" srcOrd="2" destOrd="0" presId="urn:microsoft.com/office/officeart/2005/8/layout/cycle8"/>
    <dgm:cxn modelId="{13C75267-EF67-44C1-90EB-407C3CDE74FC}" type="presParOf" srcId="{FC97B4CA-1BA6-4E6C-A62A-9882C5786BCD}" destId="{B0D425D6-CE67-49E7-A3FB-B4526A7EABA1}" srcOrd="3" destOrd="0" presId="urn:microsoft.com/office/officeart/2005/8/layout/cycle8"/>
    <dgm:cxn modelId="{08F23865-5FB4-48CD-B4F6-AA42DB1EC6B8}" type="presParOf" srcId="{FC97B4CA-1BA6-4E6C-A62A-9882C5786BCD}" destId="{6077ED1B-6D97-429D-AF48-8AC66D60BDB6}" srcOrd="4" destOrd="0" presId="urn:microsoft.com/office/officeart/2005/8/layout/cycle8"/>
    <dgm:cxn modelId="{440FC391-F2C3-44BE-9EF9-69D83224901C}" type="presParOf" srcId="{FC97B4CA-1BA6-4E6C-A62A-9882C5786BCD}" destId="{3BAE30AD-9D65-454E-9876-9D5574114A56}" srcOrd="5" destOrd="0" presId="urn:microsoft.com/office/officeart/2005/8/layout/cycle8"/>
    <dgm:cxn modelId="{127A2DD9-2755-4F3A-A960-A9954AFACB7E}" type="presParOf" srcId="{FC97B4CA-1BA6-4E6C-A62A-9882C5786BCD}" destId="{81252F93-64A1-4334-ADA0-62412F2F1080}" srcOrd="6" destOrd="0" presId="urn:microsoft.com/office/officeart/2005/8/layout/cycle8"/>
    <dgm:cxn modelId="{1A7D603C-8816-4AC0-817E-4CB26B73BB0B}" type="presParOf" srcId="{FC97B4CA-1BA6-4E6C-A62A-9882C5786BCD}" destId="{DE43CB1C-2E17-4F70-BD2E-5E8C63F9BEEC}" srcOrd="7" destOrd="0" presId="urn:microsoft.com/office/officeart/2005/8/layout/cycle8"/>
    <dgm:cxn modelId="{8C2A89A2-2342-4B55-9918-2A8875A2D12E}" type="presParOf" srcId="{FC97B4CA-1BA6-4E6C-A62A-9882C5786BCD}" destId="{55C16B2A-D26F-426B-901B-732FEB052639}" srcOrd="8" destOrd="0" presId="urn:microsoft.com/office/officeart/2005/8/layout/cycle8"/>
    <dgm:cxn modelId="{818A82FF-8A5A-43B3-BD3F-BF4E439CDBB0}" type="presParOf" srcId="{FC97B4CA-1BA6-4E6C-A62A-9882C5786BCD}" destId="{5E10F7F7-A551-4BC0-8CBA-D00B743FE7ED}" srcOrd="9" destOrd="0" presId="urn:microsoft.com/office/officeart/2005/8/layout/cycle8"/>
    <dgm:cxn modelId="{52DA64D5-E949-4969-9C63-2A58C990D72E}" type="presParOf" srcId="{FC97B4CA-1BA6-4E6C-A62A-9882C5786BCD}" destId="{ED84AF73-9401-4D23-A370-74CF56C7BC79}" srcOrd="10" destOrd="0" presId="urn:microsoft.com/office/officeart/2005/8/layout/cycle8"/>
    <dgm:cxn modelId="{944E2ECC-8411-4854-B603-E47A30361D7D}" type="presParOf" srcId="{FC97B4CA-1BA6-4E6C-A62A-9882C5786BCD}" destId="{4EFDD31A-22B1-4163-ACEC-A1EB7338FBC8}" srcOrd="11" destOrd="0" presId="urn:microsoft.com/office/officeart/2005/8/layout/cycle8"/>
    <dgm:cxn modelId="{805E0E21-E199-43DE-B8B7-EB3464289F53}" type="presParOf" srcId="{FC97B4CA-1BA6-4E6C-A62A-9882C5786BCD}" destId="{73BC92A1-BA07-4C96-B702-7ACBACB9F7AE}" srcOrd="12" destOrd="0" presId="urn:microsoft.com/office/officeart/2005/8/layout/cycle8"/>
    <dgm:cxn modelId="{213A7215-007F-4CDD-8318-C85A8F1C87EE}" type="presParOf" srcId="{FC97B4CA-1BA6-4E6C-A62A-9882C5786BCD}" destId="{30BA9745-FEBE-4582-8200-92FE813E0E05}" srcOrd="13" destOrd="0" presId="urn:microsoft.com/office/officeart/2005/8/layout/cycle8"/>
    <dgm:cxn modelId="{300ECA87-BA95-48A9-97C8-17340D90A211}" type="presParOf" srcId="{FC97B4CA-1BA6-4E6C-A62A-9882C5786BCD}" destId="{780CECE8-8243-4D14-B970-37241AE61A87}"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6F9C31-987F-4DAE-BAC7-5C591F0D4FDA}" type="doc">
      <dgm:prSet loTypeId="urn:microsoft.com/office/officeart/2005/8/layout/venn1" loCatId="relationship" qsTypeId="urn:microsoft.com/office/officeart/2005/8/quickstyle/simple1" qsCatId="simple" csTypeId="urn:microsoft.com/office/officeart/2005/8/colors/accent1_2" csCatId="accent1" phldr="1"/>
      <dgm:spPr/>
    </dgm:pt>
    <dgm:pt modelId="{89018E96-E50D-4B9A-9054-92D7A11C8B44}">
      <dgm:prSet phldrT="[Text]"/>
      <dgm:spPr/>
      <dgm:t>
        <a:bodyPr/>
        <a:lstStyle/>
        <a:p>
          <a:r>
            <a:rPr lang="et-EE" b="1" dirty="0" err="1">
              <a:solidFill>
                <a:schemeClr val="tx1">
                  <a:lumMod val="65000"/>
                  <a:lumOff val="35000"/>
                </a:schemeClr>
              </a:solidFill>
            </a:rPr>
            <a:t>State</a:t>
          </a:r>
          <a:r>
            <a:rPr lang="et-EE" b="1" dirty="0">
              <a:solidFill>
                <a:schemeClr val="tx1">
                  <a:lumMod val="65000"/>
                  <a:lumOff val="35000"/>
                </a:schemeClr>
              </a:solidFill>
            </a:rPr>
            <a:t> </a:t>
          </a:r>
          <a:r>
            <a:rPr lang="et-EE" b="1" dirty="0" err="1">
              <a:solidFill>
                <a:schemeClr val="tx1">
                  <a:lumMod val="65000"/>
                  <a:lumOff val="35000"/>
                </a:schemeClr>
              </a:solidFill>
            </a:rPr>
            <a:t>duties</a:t>
          </a:r>
          <a:endParaRPr lang="en-US" b="1" dirty="0">
            <a:solidFill>
              <a:schemeClr val="tx1">
                <a:lumMod val="65000"/>
                <a:lumOff val="35000"/>
              </a:schemeClr>
            </a:solidFill>
          </a:endParaRPr>
        </a:p>
      </dgm:t>
    </dgm:pt>
    <dgm:pt modelId="{E775E178-9E6D-4BBF-AF42-8AA8C6C6FCA5}" type="parTrans" cxnId="{FBC33034-005B-4494-9E66-266956AB0F00}">
      <dgm:prSet/>
      <dgm:spPr/>
      <dgm:t>
        <a:bodyPr/>
        <a:lstStyle/>
        <a:p>
          <a:endParaRPr lang="en-US"/>
        </a:p>
      </dgm:t>
    </dgm:pt>
    <dgm:pt modelId="{F83E5CAC-E0E8-4E25-819C-4862E72AD011}" type="sibTrans" cxnId="{FBC33034-005B-4494-9E66-266956AB0F00}">
      <dgm:prSet/>
      <dgm:spPr/>
      <dgm:t>
        <a:bodyPr/>
        <a:lstStyle/>
        <a:p>
          <a:endParaRPr lang="en-US"/>
        </a:p>
      </dgm:t>
    </dgm:pt>
    <dgm:pt modelId="{FA42F42A-695B-4B25-93E2-C47F91D1D06D}">
      <dgm:prSet phldrT="[Text]"/>
      <dgm:spPr/>
      <dgm:t>
        <a:bodyPr/>
        <a:lstStyle/>
        <a:p>
          <a:r>
            <a:rPr lang="et-EE" b="1" dirty="0" err="1">
              <a:solidFill>
                <a:schemeClr val="tx1">
                  <a:lumMod val="65000"/>
                  <a:lumOff val="35000"/>
                </a:schemeClr>
              </a:solidFill>
            </a:rPr>
            <a:t>Remedies</a:t>
          </a:r>
          <a:endParaRPr lang="en-US" b="1" dirty="0">
            <a:solidFill>
              <a:schemeClr val="tx1">
                <a:lumMod val="65000"/>
                <a:lumOff val="35000"/>
              </a:schemeClr>
            </a:solidFill>
          </a:endParaRPr>
        </a:p>
      </dgm:t>
    </dgm:pt>
    <dgm:pt modelId="{8C2FBE79-8232-486D-B929-2E8EB2962889}" type="parTrans" cxnId="{0E41FF52-EEEE-4438-9392-953546C4BA03}">
      <dgm:prSet/>
      <dgm:spPr/>
      <dgm:t>
        <a:bodyPr/>
        <a:lstStyle/>
        <a:p>
          <a:endParaRPr lang="en-US"/>
        </a:p>
      </dgm:t>
    </dgm:pt>
    <dgm:pt modelId="{42CF00C2-5779-4C70-B7F3-B9F7B11A6A21}" type="sibTrans" cxnId="{0E41FF52-EEEE-4438-9392-953546C4BA03}">
      <dgm:prSet/>
      <dgm:spPr/>
      <dgm:t>
        <a:bodyPr/>
        <a:lstStyle/>
        <a:p>
          <a:endParaRPr lang="en-US"/>
        </a:p>
      </dgm:t>
    </dgm:pt>
    <dgm:pt modelId="{3C43BAD9-E728-46C8-B202-39831C276987}">
      <dgm:prSet phldrT="[Text]"/>
      <dgm:spPr/>
      <dgm:t>
        <a:bodyPr/>
        <a:lstStyle/>
        <a:p>
          <a:r>
            <a:rPr lang="et-EE" b="1" dirty="0" err="1">
              <a:solidFill>
                <a:schemeClr val="tx1">
                  <a:lumMod val="65000"/>
                  <a:lumOff val="35000"/>
                </a:schemeClr>
              </a:solidFill>
            </a:rPr>
            <a:t>Corporate</a:t>
          </a:r>
          <a:r>
            <a:rPr lang="et-EE" b="1" dirty="0">
              <a:solidFill>
                <a:schemeClr val="tx1">
                  <a:lumMod val="65000"/>
                  <a:lumOff val="35000"/>
                </a:schemeClr>
              </a:solidFill>
            </a:rPr>
            <a:t> </a:t>
          </a:r>
          <a:r>
            <a:rPr lang="et-EE" b="1" dirty="0" err="1">
              <a:solidFill>
                <a:schemeClr val="tx1">
                  <a:lumMod val="65000"/>
                  <a:lumOff val="35000"/>
                </a:schemeClr>
              </a:solidFill>
            </a:rPr>
            <a:t>duties</a:t>
          </a:r>
          <a:endParaRPr lang="en-US" b="1" dirty="0">
            <a:solidFill>
              <a:schemeClr val="tx1">
                <a:lumMod val="65000"/>
                <a:lumOff val="35000"/>
              </a:schemeClr>
            </a:solidFill>
          </a:endParaRPr>
        </a:p>
      </dgm:t>
    </dgm:pt>
    <dgm:pt modelId="{C1B1E7A7-E65A-4236-BCD6-EE78CF131345}" type="parTrans" cxnId="{5145FBB5-CF48-41F8-A8DB-53BFAFF786C3}">
      <dgm:prSet/>
      <dgm:spPr/>
      <dgm:t>
        <a:bodyPr/>
        <a:lstStyle/>
        <a:p>
          <a:endParaRPr lang="en-US"/>
        </a:p>
      </dgm:t>
    </dgm:pt>
    <dgm:pt modelId="{E70C0C24-66B8-494D-87ED-E7C3A3796E28}" type="sibTrans" cxnId="{5145FBB5-CF48-41F8-A8DB-53BFAFF786C3}">
      <dgm:prSet/>
      <dgm:spPr/>
      <dgm:t>
        <a:bodyPr/>
        <a:lstStyle/>
        <a:p>
          <a:endParaRPr lang="en-US"/>
        </a:p>
      </dgm:t>
    </dgm:pt>
    <dgm:pt modelId="{3E47219E-A1FD-434A-9716-8930C064181C}" type="pres">
      <dgm:prSet presAssocID="{266F9C31-987F-4DAE-BAC7-5C591F0D4FDA}" presName="compositeShape" presStyleCnt="0">
        <dgm:presLayoutVars>
          <dgm:chMax val="7"/>
          <dgm:dir/>
          <dgm:resizeHandles val="exact"/>
        </dgm:presLayoutVars>
      </dgm:prSet>
      <dgm:spPr/>
    </dgm:pt>
    <dgm:pt modelId="{77D952B1-765B-4556-86D2-8C2A2C021CBE}" type="pres">
      <dgm:prSet presAssocID="{89018E96-E50D-4B9A-9054-92D7A11C8B44}" presName="circ1" presStyleLbl="vennNode1" presStyleIdx="0" presStyleCnt="3"/>
      <dgm:spPr/>
    </dgm:pt>
    <dgm:pt modelId="{A0AE4E68-7B25-44F1-91A1-2E94FB6732BB}" type="pres">
      <dgm:prSet presAssocID="{89018E96-E50D-4B9A-9054-92D7A11C8B44}" presName="circ1Tx" presStyleLbl="revTx" presStyleIdx="0" presStyleCnt="0">
        <dgm:presLayoutVars>
          <dgm:chMax val="0"/>
          <dgm:chPref val="0"/>
          <dgm:bulletEnabled val="1"/>
        </dgm:presLayoutVars>
      </dgm:prSet>
      <dgm:spPr/>
    </dgm:pt>
    <dgm:pt modelId="{94FDCA14-ECA1-4343-9F93-EBE3007987BF}" type="pres">
      <dgm:prSet presAssocID="{FA42F42A-695B-4B25-93E2-C47F91D1D06D}" presName="circ2" presStyleLbl="vennNode1" presStyleIdx="1" presStyleCnt="3"/>
      <dgm:spPr/>
    </dgm:pt>
    <dgm:pt modelId="{54C43F3D-796B-419C-8EBB-FE1521A310E4}" type="pres">
      <dgm:prSet presAssocID="{FA42F42A-695B-4B25-93E2-C47F91D1D06D}" presName="circ2Tx" presStyleLbl="revTx" presStyleIdx="0" presStyleCnt="0">
        <dgm:presLayoutVars>
          <dgm:chMax val="0"/>
          <dgm:chPref val="0"/>
          <dgm:bulletEnabled val="1"/>
        </dgm:presLayoutVars>
      </dgm:prSet>
      <dgm:spPr/>
    </dgm:pt>
    <dgm:pt modelId="{2AAB402F-A6E4-405D-84E7-D2F3FC4F82FD}" type="pres">
      <dgm:prSet presAssocID="{3C43BAD9-E728-46C8-B202-39831C276987}" presName="circ3" presStyleLbl="vennNode1" presStyleIdx="2" presStyleCnt="3"/>
      <dgm:spPr/>
    </dgm:pt>
    <dgm:pt modelId="{4CFF834E-2887-4197-AF6D-8F59FA420217}" type="pres">
      <dgm:prSet presAssocID="{3C43BAD9-E728-46C8-B202-39831C276987}" presName="circ3Tx" presStyleLbl="revTx" presStyleIdx="0" presStyleCnt="0">
        <dgm:presLayoutVars>
          <dgm:chMax val="0"/>
          <dgm:chPref val="0"/>
          <dgm:bulletEnabled val="1"/>
        </dgm:presLayoutVars>
      </dgm:prSet>
      <dgm:spPr/>
    </dgm:pt>
  </dgm:ptLst>
  <dgm:cxnLst>
    <dgm:cxn modelId="{08026707-8FE6-46F7-B50D-20E93C351E9B}" type="presOf" srcId="{3C43BAD9-E728-46C8-B202-39831C276987}" destId="{2AAB402F-A6E4-405D-84E7-D2F3FC4F82FD}" srcOrd="0" destOrd="0" presId="urn:microsoft.com/office/officeart/2005/8/layout/venn1"/>
    <dgm:cxn modelId="{15621B1C-AB81-4C17-98CD-1BA941F4119C}" type="presOf" srcId="{266F9C31-987F-4DAE-BAC7-5C591F0D4FDA}" destId="{3E47219E-A1FD-434A-9716-8930C064181C}" srcOrd="0" destOrd="0" presId="urn:microsoft.com/office/officeart/2005/8/layout/venn1"/>
    <dgm:cxn modelId="{0F1BA830-4711-4DEE-9E11-6CC13C4B1128}" type="presOf" srcId="{FA42F42A-695B-4B25-93E2-C47F91D1D06D}" destId="{54C43F3D-796B-419C-8EBB-FE1521A310E4}" srcOrd="1" destOrd="0" presId="urn:microsoft.com/office/officeart/2005/8/layout/venn1"/>
    <dgm:cxn modelId="{FBC33034-005B-4494-9E66-266956AB0F00}" srcId="{266F9C31-987F-4DAE-BAC7-5C591F0D4FDA}" destId="{89018E96-E50D-4B9A-9054-92D7A11C8B44}" srcOrd="0" destOrd="0" parTransId="{E775E178-9E6D-4BBF-AF42-8AA8C6C6FCA5}" sibTransId="{F83E5CAC-E0E8-4E25-819C-4862E72AD011}"/>
    <dgm:cxn modelId="{0E41FF52-EEEE-4438-9392-953546C4BA03}" srcId="{266F9C31-987F-4DAE-BAC7-5C591F0D4FDA}" destId="{FA42F42A-695B-4B25-93E2-C47F91D1D06D}" srcOrd="1" destOrd="0" parTransId="{8C2FBE79-8232-486D-B929-2E8EB2962889}" sibTransId="{42CF00C2-5779-4C70-B7F3-B9F7B11A6A21}"/>
    <dgm:cxn modelId="{C5314756-ED07-4709-8653-ABDCF47A799E}" type="presOf" srcId="{89018E96-E50D-4B9A-9054-92D7A11C8B44}" destId="{A0AE4E68-7B25-44F1-91A1-2E94FB6732BB}" srcOrd="1" destOrd="0" presId="urn:microsoft.com/office/officeart/2005/8/layout/venn1"/>
    <dgm:cxn modelId="{C07A19AC-5858-4483-83DA-C0CAC80DA301}" type="presOf" srcId="{FA42F42A-695B-4B25-93E2-C47F91D1D06D}" destId="{94FDCA14-ECA1-4343-9F93-EBE3007987BF}" srcOrd="0" destOrd="0" presId="urn:microsoft.com/office/officeart/2005/8/layout/venn1"/>
    <dgm:cxn modelId="{5145FBB5-CF48-41F8-A8DB-53BFAFF786C3}" srcId="{266F9C31-987F-4DAE-BAC7-5C591F0D4FDA}" destId="{3C43BAD9-E728-46C8-B202-39831C276987}" srcOrd="2" destOrd="0" parTransId="{C1B1E7A7-E65A-4236-BCD6-EE78CF131345}" sibTransId="{E70C0C24-66B8-494D-87ED-E7C3A3796E28}"/>
    <dgm:cxn modelId="{916DF2D6-DD05-46F9-8A38-DA8832961977}" type="presOf" srcId="{3C43BAD9-E728-46C8-B202-39831C276987}" destId="{4CFF834E-2887-4197-AF6D-8F59FA420217}" srcOrd="1" destOrd="0" presId="urn:microsoft.com/office/officeart/2005/8/layout/venn1"/>
    <dgm:cxn modelId="{8B71BFED-F1DA-461D-89F5-002CC0CB633D}" type="presOf" srcId="{89018E96-E50D-4B9A-9054-92D7A11C8B44}" destId="{77D952B1-765B-4556-86D2-8C2A2C021CBE}" srcOrd="0" destOrd="0" presId="urn:microsoft.com/office/officeart/2005/8/layout/venn1"/>
    <dgm:cxn modelId="{7C730130-8095-4B6B-8CD7-A323D00180BC}" type="presParOf" srcId="{3E47219E-A1FD-434A-9716-8930C064181C}" destId="{77D952B1-765B-4556-86D2-8C2A2C021CBE}" srcOrd="0" destOrd="0" presId="urn:microsoft.com/office/officeart/2005/8/layout/venn1"/>
    <dgm:cxn modelId="{753DBB5F-96CE-4268-8847-C1330882F00D}" type="presParOf" srcId="{3E47219E-A1FD-434A-9716-8930C064181C}" destId="{A0AE4E68-7B25-44F1-91A1-2E94FB6732BB}" srcOrd="1" destOrd="0" presId="urn:microsoft.com/office/officeart/2005/8/layout/venn1"/>
    <dgm:cxn modelId="{49035405-8810-4539-83BC-228B8766FE89}" type="presParOf" srcId="{3E47219E-A1FD-434A-9716-8930C064181C}" destId="{94FDCA14-ECA1-4343-9F93-EBE3007987BF}" srcOrd="2" destOrd="0" presId="urn:microsoft.com/office/officeart/2005/8/layout/venn1"/>
    <dgm:cxn modelId="{84DCB497-6F39-491A-A078-6E1BCC43C39D}" type="presParOf" srcId="{3E47219E-A1FD-434A-9716-8930C064181C}" destId="{54C43F3D-796B-419C-8EBB-FE1521A310E4}" srcOrd="3" destOrd="0" presId="urn:microsoft.com/office/officeart/2005/8/layout/venn1"/>
    <dgm:cxn modelId="{AF99BE16-ED30-46A3-A23B-80F0A71CCFD0}" type="presParOf" srcId="{3E47219E-A1FD-434A-9716-8930C064181C}" destId="{2AAB402F-A6E4-405D-84E7-D2F3FC4F82FD}" srcOrd="4" destOrd="0" presId="urn:microsoft.com/office/officeart/2005/8/layout/venn1"/>
    <dgm:cxn modelId="{9A368E6F-BA66-4B1B-8C80-CDA93DE6AFEB}" type="presParOf" srcId="{3E47219E-A1FD-434A-9716-8930C064181C}" destId="{4CFF834E-2887-4197-AF6D-8F59FA420217}"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55668-E6A7-4AB8-898D-6D5994C8DC1A}">
      <dsp:nvSpPr>
        <dsp:cNvPr id="0" name=""/>
        <dsp:cNvSpPr/>
      </dsp:nvSpPr>
      <dsp:spPr>
        <a:xfrm>
          <a:off x="3455494" y="416980"/>
          <a:ext cx="5388673" cy="5388673"/>
        </a:xfrm>
        <a:prstGeom prst="pie">
          <a:avLst>
            <a:gd name="adj1" fmla="val 16200000"/>
            <a:gd name="adj2" fmla="val 180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t-EE" sz="3100" kern="1200" dirty="0" err="1"/>
            <a:t>Jurisdiction</a:t>
          </a:r>
          <a:endParaRPr lang="en-US" sz="3100" kern="1200" dirty="0"/>
        </a:p>
      </dsp:txBody>
      <dsp:txXfrm>
        <a:off x="6295453" y="1558866"/>
        <a:ext cx="1924526" cy="1603771"/>
      </dsp:txXfrm>
    </dsp:sp>
    <dsp:sp modelId="{6077ED1B-6D97-429D-AF48-8AC66D60BDB6}">
      <dsp:nvSpPr>
        <dsp:cNvPr id="0" name=""/>
        <dsp:cNvSpPr/>
      </dsp:nvSpPr>
      <dsp:spPr>
        <a:xfrm>
          <a:off x="3344513" y="609433"/>
          <a:ext cx="5388673" cy="5388673"/>
        </a:xfrm>
        <a:prstGeom prst="pie">
          <a:avLst>
            <a:gd name="adj1" fmla="val 1800000"/>
            <a:gd name="adj2" fmla="val 9000000"/>
          </a:avLst>
        </a:prstGeom>
        <a:solidFill>
          <a:schemeClr val="accent4">
            <a:hueOff val="-2232385"/>
            <a:satOff val="13449"/>
            <a:lumOff val="107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t-EE" sz="3100" kern="1200" dirty="0" err="1"/>
            <a:t>Procedure</a:t>
          </a:r>
          <a:endParaRPr lang="en-US" sz="3100" kern="1200" dirty="0"/>
        </a:p>
      </dsp:txBody>
      <dsp:txXfrm>
        <a:off x="4627530" y="4105655"/>
        <a:ext cx="2886789" cy="1411319"/>
      </dsp:txXfrm>
    </dsp:sp>
    <dsp:sp modelId="{55C16B2A-D26F-426B-901B-732FEB052639}">
      <dsp:nvSpPr>
        <dsp:cNvPr id="0" name=""/>
        <dsp:cNvSpPr/>
      </dsp:nvSpPr>
      <dsp:spPr>
        <a:xfrm>
          <a:off x="3233532" y="416980"/>
          <a:ext cx="5388673" cy="5388673"/>
        </a:xfrm>
        <a:prstGeom prst="pie">
          <a:avLst>
            <a:gd name="adj1" fmla="val 9000000"/>
            <a:gd name="adj2" fmla="val 16200000"/>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t-EE" sz="3100" kern="1200" dirty="0" err="1"/>
            <a:t>Remedies</a:t>
          </a:r>
          <a:endParaRPr lang="en-US" sz="3100" kern="1200" dirty="0"/>
        </a:p>
      </dsp:txBody>
      <dsp:txXfrm>
        <a:off x="3857720" y="1558866"/>
        <a:ext cx="1924526" cy="1603771"/>
      </dsp:txXfrm>
    </dsp:sp>
    <dsp:sp modelId="{73BC92A1-BA07-4C96-B702-7ACBACB9F7AE}">
      <dsp:nvSpPr>
        <dsp:cNvPr id="0" name=""/>
        <dsp:cNvSpPr/>
      </dsp:nvSpPr>
      <dsp:spPr>
        <a:xfrm>
          <a:off x="3122354" y="83396"/>
          <a:ext cx="6055842" cy="6055842"/>
        </a:xfrm>
        <a:prstGeom prst="circularArrow">
          <a:avLst>
            <a:gd name="adj1" fmla="val 5085"/>
            <a:gd name="adj2" fmla="val 327528"/>
            <a:gd name="adj3" fmla="val 1472472"/>
            <a:gd name="adj4" fmla="val 16199432"/>
            <a:gd name="adj5" fmla="val 5932"/>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0BA9745-FEBE-4582-8200-92FE813E0E05}">
      <dsp:nvSpPr>
        <dsp:cNvPr id="0" name=""/>
        <dsp:cNvSpPr/>
      </dsp:nvSpPr>
      <dsp:spPr>
        <a:xfrm>
          <a:off x="3010928" y="275508"/>
          <a:ext cx="6055842" cy="6055842"/>
        </a:xfrm>
        <a:prstGeom prst="circularArrow">
          <a:avLst>
            <a:gd name="adj1" fmla="val 5085"/>
            <a:gd name="adj2" fmla="val 327528"/>
            <a:gd name="adj3" fmla="val 8671970"/>
            <a:gd name="adj4" fmla="val 1800502"/>
            <a:gd name="adj5" fmla="val 5932"/>
          </a:avLst>
        </a:prstGeom>
        <a:solidFill>
          <a:schemeClr val="accent4">
            <a:hueOff val="-2232385"/>
            <a:satOff val="13449"/>
            <a:lumOff val="107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80CECE8-8243-4D14-B970-37241AE61A87}">
      <dsp:nvSpPr>
        <dsp:cNvPr id="0" name=""/>
        <dsp:cNvSpPr/>
      </dsp:nvSpPr>
      <dsp:spPr>
        <a:xfrm>
          <a:off x="2899503" y="83396"/>
          <a:ext cx="6055842" cy="6055842"/>
        </a:xfrm>
        <a:prstGeom prst="circularArrow">
          <a:avLst>
            <a:gd name="adj1" fmla="val 5085"/>
            <a:gd name="adj2" fmla="val 327528"/>
            <a:gd name="adj3" fmla="val 15873039"/>
            <a:gd name="adj4" fmla="val 9000000"/>
            <a:gd name="adj5" fmla="val 5932"/>
          </a:avLst>
        </a:prstGeom>
        <a:solidFill>
          <a:schemeClr val="accent4">
            <a:hueOff val="-4464770"/>
            <a:satOff val="26899"/>
            <a:lumOff val="215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952B1-765B-4556-86D2-8C2A2C021CBE}">
      <dsp:nvSpPr>
        <dsp:cNvPr id="0" name=""/>
        <dsp:cNvSpPr/>
      </dsp:nvSpPr>
      <dsp:spPr>
        <a:xfrm>
          <a:off x="1525905" y="53631"/>
          <a:ext cx="2574289" cy="257428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t-EE" sz="2900" b="1" kern="1200" dirty="0" err="1">
              <a:solidFill>
                <a:schemeClr val="tx1">
                  <a:lumMod val="65000"/>
                  <a:lumOff val="35000"/>
                </a:schemeClr>
              </a:solidFill>
            </a:rPr>
            <a:t>State</a:t>
          </a:r>
          <a:r>
            <a:rPr lang="et-EE" sz="2900" b="1" kern="1200" dirty="0">
              <a:solidFill>
                <a:schemeClr val="tx1">
                  <a:lumMod val="65000"/>
                  <a:lumOff val="35000"/>
                </a:schemeClr>
              </a:solidFill>
            </a:rPr>
            <a:t> </a:t>
          </a:r>
          <a:r>
            <a:rPr lang="et-EE" sz="2900" b="1" kern="1200" dirty="0" err="1">
              <a:solidFill>
                <a:schemeClr val="tx1">
                  <a:lumMod val="65000"/>
                  <a:lumOff val="35000"/>
                </a:schemeClr>
              </a:solidFill>
            </a:rPr>
            <a:t>duties</a:t>
          </a:r>
          <a:endParaRPr lang="en-US" sz="2900" b="1" kern="1200" dirty="0">
            <a:solidFill>
              <a:schemeClr val="tx1">
                <a:lumMod val="65000"/>
                <a:lumOff val="35000"/>
              </a:schemeClr>
            </a:solidFill>
          </a:endParaRPr>
        </a:p>
      </dsp:txBody>
      <dsp:txXfrm>
        <a:off x="1869143" y="504131"/>
        <a:ext cx="1887812" cy="1158430"/>
      </dsp:txXfrm>
    </dsp:sp>
    <dsp:sp modelId="{94FDCA14-ECA1-4343-9F93-EBE3007987BF}">
      <dsp:nvSpPr>
        <dsp:cNvPr id="0" name=""/>
        <dsp:cNvSpPr/>
      </dsp:nvSpPr>
      <dsp:spPr>
        <a:xfrm>
          <a:off x="2454794" y="1662562"/>
          <a:ext cx="2574289" cy="257428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t-EE" sz="2900" b="1" kern="1200" dirty="0" err="1">
              <a:solidFill>
                <a:schemeClr val="tx1">
                  <a:lumMod val="65000"/>
                  <a:lumOff val="35000"/>
                </a:schemeClr>
              </a:solidFill>
            </a:rPr>
            <a:t>Remedies</a:t>
          </a:r>
          <a:endParaRPr lang="en-US" sz="2900" b="1" kern="1200" dirty="0">
            <a:solidFill>
              <a:schemeClr val="tx1">
                <a:lumMod val="65000"/>
                <a:lumOff val="35000"/>
              </a:schemeClr>
            </a:solidFill>
          </a:endParaRPr>
        </a:p>
      </dsp:txBody>
      <dsp:txXfrm>
        <a:off x="3242098" y="2327587"/>
        <a:ext cx="1544573" cy="1415859"/>
      </dsp:txXfrm>
    </dsp:sp>
    <dsp:sp modelId="{2AAB402F-A6E4-405D-84E7-D2F3FC4F82FD}">
      <dsp:nvSpPr>
        <dsp:cNvPr id="0" name=""/>
        <dsp:cNvSpPr/>
      </dsp:nvSpPr>
      <dsp:spPr>
        <a:xfrm>
          <a:off x="597015" y="1662562"/>
          <a:ext cx="2574289" cy="257428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t-EE" sz="2900" b="1" kern="1200" dirty="0" err="1">
              <a:solidFill>
                <a:schemeClr val="tx1">
                  <a:lumMod val="65000"/>
                  <a:lumOff val="35000"/>
                </a:schemeClr>
              </a:solidFill>
            </a:rPr>
            <a:t>Corporate</a:t>
          </a:r>
          <a:r>
            <a:rPr lang="et-EE" sz="2900" b="1" kern="1200" dirty="0">
              <a:solidFill>
                <a:schemeClr val="tx1">
                  <a:lumMod val="65000"/>
                  <a:lumOff val="35000"/>
                </a:schemeClr>
              </a:solidFill>
            </a:rPr>
            <a:t> </a:t>
          </a:r>
          <a:r>
            <a:rPr lang="et-EE" sz="2900" b="1" kern="1200" dirty="0" err="1">
              <a:solidFill>
                <a:schemeClr val="tx1">
                  <a:lumMod val="65000"/>
                  <a:lumOff val="35000"/>
                </a:schemeClr>
              </a:solidFill>
            </a:rPr>
            <a:t>duties</a:t>
          </a:r>
          <a:endParaRPr lang="en-US" sz="2900" b="1" kern="1200" dirty="0">
            <a:solidFill>
              <a:schemeClr val="tx1">
                <a:lumMod val="65000"/>
                <a:lumOff val="35000"/>
              </a:schemeClr>
            </a:solidFill>
          </a:endParaRPr>
        </a:p>
      </dsp:txBody>
      <dsp:txXfrm>
        <a:off x="839427" y="2327587"/>
        <a:ext cx="1544573" cy="1415859"/>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4143588" y="0"/>
            <a:ext cx="3169920" cy="481728"/>
          </a:xfrm>
          <a:prstGeom prst="rect">
            <a:avLst/>
          </a:prstGeom>
        </p:spPr>
        <p:txBody>
          <a:bodyPr vert="horz" lIns="91440" tIns="45720" rIns="91440" bIns="45720" rtlCol="0"/>
          <a:lstStyle>
            <a:lvl1pPr algn="r">
              <a:defRPr sz="1200"/>
            </a:lvl1pPr>
          </a:lstStyle>
          <a:p>
            <a:fld id="{585A48A4-AFB2-42F4-9BDC-34BD13CC74A3}" type="datetimeFigureOut">
              <a:rPr lang="et-EE" smtClean="0"/>
              <a:t>20.11.2017</a:t>
            </a:fld>
            <a:endParaRPr lang="et-EE"/>
          </a:p>
        </p:txBody>
      </p:sp>
      <p:sp>
        <p:nvSpPr>
          <p:cNvPr id="4" name="Slide Image Placeholder 3"/>
          <p:cNvSpPr>
            <a:spLocks noGrp="1" noRot="1" noChangeAspect="1"/>
          </p:cNvSpPr>
          <p:nvPr>
            <p:ph type="sldImg" idx="2"/>
          </p:nvPr>
        </p:nvSpPr>
        <p:spPr>
          <a:xfrm>
            <a:off x="777877" y="635987"/>
            <a:ext cx="5805804" cy="3266165"/>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336885" y="4056411"/>
            <a:ext cx="6472990" cy="490880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9119475"/>
            <a:ext cx="3169920" cy="48172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1440" tIns="45720" rIns="91440" bIns="45720" rtlCol="0" anchor="b"/>
          <a:lstStyle>
            <a:lvl1pPr algn="r">
              <a:defRPr sz="1200"/>
            </a:lvl1pPr>
          </a:lstStyle>
          <a:p>
            <a:fld id="{F03A8606-1250-4C9C-BAD0-0C05986543F9}" type="slidenum">
              <a:rPr lang="et-EE" smtClean="0"/>
              <a:t>‹#›</a:t>
            </a:fld>
            <a:endParaRPr lang="et-EE"/>
          </a:p>
        </p:txBody>
      </p:sp>
    </p:spTree>
    <p:extLst>
      <p:ext uri="{BB962C8B-B14F-4D97-AF65-F5344CB8AC3E}">
        <p14:creationId xmlns:p14="http://schemas.microsoft.com/office/powerpoint/2010/main" val="46210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F03A8606-1250-4C9C-BAD0-0C05986543F9}" type="slidenum">
              <a:rPr lang="et-EE" smtClean="0"/>
              <a:t>1</a:t>
            </a:fld>
            <a:endParaRPr lang="et-EE"/>
          </a:p>
        </p:txBody>
      </p:sp>
    </p:spTree>
    <p:extLst>
      <p:ext uri="{BB962C8B-B14F-4D97-AF65-F5344CB8AC3E}">
        <p14:creationId xmlns:p14="http://schemas.microsoft.com/office/powerpoint/2010/main" val="433224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F03A8606-1250-4C9C-BAD0-0C05986543F9}" type="slidenum">
              <a:rPr lang="et-EE" smtClean="0"/>
              <a:t>10</a:t>
            </a:fld>
            <a:endParaRPr lang="et-EE"/>
          </a:p>
        </p:txBody>
      </p:sp>
    </p:spTree>
    <p:extLst>
      <p:ext uri="{BB962C8B-B14F-4D97-AF65-F5344CB8AC3E}">
        <p14:creationId xmlns:p14="http://schemas.microsoft.com/office/powerpoint/2010/main" val="3450739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7 March 1995, </a:t>
            </a:r>
            <a:r>
              <a:rPr lang="en-US" sz="1000" i="1" dirty="0" err="1"/>
              <a:t>Shevill</a:t>
            </a:r>
            <a:r>
              <a:rPr lang="en-US" sz="1000" i="1" dirty="0"/>
              <a:t> and Others</a:t>
            </a:r>
            <a:r>
              <a:rPr lang="en-US" sz="1000" dirty="0"/>
              <a:t>, C‑68/93</a:t>
            </a:r>
            <a:endParaRPr lang="et-EE" sz="1000" dirty="0"/>
          </a:p>
          <a:p>
            <a:r>
              <a:rPr lang="et-EE" sz="1000" b="0" i="0" kern="1200" dirty="0">
                <a:solidFill>
                  <a:schemeClr val="tx1"/>
                </a:solidFill>
                <a:effectLst/>
                <a:latin typeface="+mn-lt"/>
                <a:ea typeface="+mn-ea"/>
                <a:cs typeface="+mn-cs"/>
              </a:rPr>
              <a:t>I</a:t>
            </a:r>
            <a:r>
              <a:rPr lang="en-US" sz="1000" b="0" i="0" kern="1200" dirty="0">
                <a:solidFill>
                  <a:schemeClr val="tx1"/>
                </a:solidFill>
                <a:effectLst/>
                <a:latin typeface="+mn-lt"/>
                <a:ea typeface="+mn-ea"/>
                <a:cs typeface="+mn-cs"/>
              </a:rPr>
              <a:t>n that regard, the Court of Justice has previously held that injury caused by a defamatory publication to the reputation and good name of a legal person occurs in the places where the publication is distributed and in which the victim claims to have suffered injury to its reputation</a:t>
            </a:r>
            <a:endParaRPr lang="et-EE" sz="1000" b="0" i="0" kern="1200" dirty="0">
              <a:solidFill>
                <a:schemeClr val="tx1"/>
              </a:solidFill>
              <a:effectLst/>
              <a:latin typeface="+mn-lt"/>
              <a:ea typeface="+mn-ea"/>
              <a:cs typeface="+mn-cs"/>
            </a:endParaRPr>
          </a:p>
          <a:p>
            <a:r>
              <a:rPr lang="en-US" sz="1000" b="0" i="0" kern="1200" dirty="0">
                <a:solidFill>
                  <a:schemeClr val="tx1"/>
                </a:solidFill>
                <a:effectLst/>
                <a:latin typeface="+mn-lt"/>
                <a:ea typeface="+mn-ea"/>
                <a:cs typeface="+mn-cs"/>
              </a:rPr>
              <a:t>In that regard, the Court has held, in relation to actions seeking compensation for non-material damage allegedly caused by a defamatory article published in the printed press, that the victim may bring an action for damages against the publisher before the courts of each Member State in which the publication was distributed and where the victim claims to have suffered injury to his reputation, which have jurisdiction to rule solely in respect of the harm caused in the Member State of the court </a:t>
            </a:r>
            <a:r>
              <a:rPr lang="en-US" sz="1000" b="0" i="0" kern="1200" dirty="0" err="1">
                <a:solidFill>
                  <a:schemeClr val="tx1"/>
                </a:solidFill>
                <a:effectLst/>
                <a:latin typeface="+mn-lt"/>
                <a:ea typeface="+mn-ea"/>
                <a:cs typeface="+mn-cs"/>
              </a:rPr>
              <a:t>seised</a:t>
            </a:r>
            <a:endParaRPr lang="et-EE" sz="1000" b="0" i="0" kern="1200" dirty="0">
              <a:solidFill>
                <a:schemeClr val="tx1"/>
              </a:solidFill>
              <a:effectLst/>
              <a:latin typeface="+mn-lt"/>
              <a:ea typeface="+mn-ea"/>
              <a:cs typeface="+mn-cs"/>
            </a:endParaRPr>
          </a:p>
          <a:p>
            <a:endParaRPr lang="et-EE"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25 October 2011, </a:t>
            </a:r>
            <a:r>
              <a:rPr lang="en-US" sz="1000" i="1" dirty="0" err="1"/>
              <a:t>eDate</a:t>
            </a:r>
            <a:r>
              <a:rPr lang="en-US" sz="1000" i="1" dirty="0"/>
              <a:t> Advertising and Others</a:t>
            </a:r>
            <a:r>
              <a:rPr lang="en-US" sz="1000" dirty="0"/>
              <a:t>, C‑509/09 and C‑161/10</a:t>
            </a:r>
            <a:endParaRPr lang="et-EE" sz="1000" dirty="0"/>
          </a:p>
          <a:p>
            <a:r>
              <a:rPr lang="en-US" sz="1000" b="0" i="0" kern="1200" dirty="0">
                <a:solidFill>
                  <a:schemeClr val="tx1"/>
                </a:solidFill>
                <a:effectLst/>
                <a:latin typeface="+mn-lt"/>
                <a:ea typeface="+mn-ea"/>
                <a:cs typeface="+mn-cs"/>
              </a:rPr>
              <a:t>In the specific context of the internet, the Court has, nonetheless, ruled, in a case relating to a natural person, that, in the event of an alleged infringement of personality rights by means of content placed online on a website, the person who considers that his rights have been infringed must have the option of bringing an action for damages, in respect of all the harm caused, before the courts of the Member State in which the </a:t>
            </a:r>
            <a:r>
              <a:rPr lang="en-US" sz="1000" b="0" i="0" kern="1200" dirty="0" err="1">
                <a:solidFill>
                  <a:schemeClr val="tx1"/>
                </a:solidFill>
                <a:effectLst/>
                <a:latin typeface="+mn-lt"/>
                <a:ea typeface="+mn-ea"/>
                <a:cs typeface="+mn-cs"/>
              </a:rPr>
              <a:t>centre</a:t>
            </a:r>
            <a:r>
              <a:rPr lang="en-US" sz="1000" b="0" i="0" kern="1200" dirty="0">
                <a:solidFill>
                  <a:schemeClr val="tx1"/>
                </a:solidFill>
                <a:effectLst/>
                <a:latin typeface="+mn-lt"/>
                <a:ea typeface="+mn-ea"/>
                <a:cs typeface="+mn-cs"/>
              </a:rPr>
              <a:t> of his interests is based</a:t>
            </a:r>
            <a:endParaRPr lang="et-EE" sz="1000" dirty="0"/>
          </a:p>
          <a:p>
            <a:endParaRPr lang="et-EE" sz="1000" dirty="0"/>
          </a:p>
          <a:p>
            <a:r>
              <a:rPr lang="en-US" sz="1000" dirty="0"/>
              <a:t>3 October 2013, </a:t>
            </a:r>
            <a:r>
              <a:rPr lang="en-US" sz="1000" i="1" dirty="0"/>
              <a:t>Pinckney</a:t>
            </a:r>
            <a:r>
              <a:rPr lang="en-US" sz="1000" dirty="0"/>
              <a:t>, C‑170/12</a:t>
            </a:r>
            <a:endParaRPr lang="et-EE" sz="1000" dirty="0"/>
          </a:p>
          <a:p>
            <a:r>
              <a:rPr lang="en-US" sz="1000" b="0" i="0" kern="1200" dirty="0">
                <a:solidFill>
                  <a:schemeClr val="tx1"/>
                </a:solidFill>
                <a:effectLst/>
                <a:latin typeface="+mn-lt"/>
                <a:ea typeface="+mn-ea"/>
                <a:cs typeface="+mn-cs"/>
              </a:rPr>
              <a:t>Nonetheless, the referring court adds that, unlike an intellectual and industrial property right, whose protection is limited to the territory of the Member State in which that right is registered, the rights that have allegedly been infringed in the present case are not, by their nature, rights that can only be protected within the territory of certain Member States</a:t>
            </a:r>
            <a:endParaRPr lang="et-EE" sz="1000" dirty="0"/>
          </a:p>
          <a:p>
            <a:endParaRPr lang="et-EE" sz="1000" dirty="0"/>
          </a:p>
          <a:p>
            <a:endParaRPr lang="et-EE" sz="1000" dirty="0"/>
          </a:p>
          <a:p>
            <a:r>
              <a:rPr lang="en-US" sz="1000" dirty="0"/>
              <a:t>22 January 2015, </a:t>
            </a:r>
            <a:r>
              <a:rPr lang="en-US" sz="1000" i="1" dirty="0" err="1"/>
              <a:t>Hejduk</a:t>
            </a:r>
            <a:r>
              <a:rPr lang="en-US" sz="1000" dirty="0"/>
              <a:t>, C‑441/13</a:t>
            </a:r>
            <a:endParaRPr lang="et-EE" sz="1000" dirty="0"/>
          </a:p>
          <a:p>
            <a:r>
              <a:rPr lang="en-US" sz="1000" b="0" i="0" kern="1200" dirty="0">
                <a:solidFill>
                  <a:schemeClr val="tx1"/>
                </a:solidFill>
                <a:effectLst/>
                <a:latin typeface="+mn-lt"/>
                <a:ea typeface="+mn-ea"/>
                <a:cs typeface="+mn-cs"/>
              </a:rPr>
              <a:t> That rule of special jurisdiction is based on the existence of a particularly close connecting factor between the dispute and the courts of the place where the harmful event occurred or may occur, which justifies the attribution of jurisdiction to those courts for reasons relating to the sound administration of justice and the efficacious conduct of proceeding</a:t>
            </a:r>
            <a:endParaRPr lang="et-EE" sz="1000" dirty="0"/>
          </a:p>
          <a:p>
            <a:endParaRPr lang="et-EE" sz="1000" dirty="0"/>
          </a:p>
        </p:txBody>
      </p:sp>
      <p:sp>
        <p:nvSpPr>
          <p:cNvPr id="4" name="Slide Number Placeholder 3"/>
          <p:cNvSpPr>
            <a:spLocks noGrp="1"/>
          </p:cNvSpPr>
          <p:nvPr>
            <p:ph type="sldNum" sz="quarter" idx="10"/>
          </p:nvPr>
        </p:nvSpPr>
        <p:spPr/>
        <p:txBody>
          <a:bodyPr/>
          <a:lstStyle/>
          <a:p>
            <a:fld id="{F03A8606-1250-4C9C-BAD0-0C05986543F9}" type="slidenum">
              <a:rPr lang="et-EE" smtClean="0"/>
              <a:t>11</a:t>
            </a:fld>
            <a:endParaRPr lang="et-EE"/>
          </a:p>
        </p:txBody>
      </p:sp>
    </p:spTree>
    <p:extLst>
      <p:ext uri="{BB962C8B-B14F-4D97-AF65-F5344CB8AC3E}">
        <p14:creationId xmlns:p14="http://schemas.microsoft.com/office/powerpoint/2010/main" val="63367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Article 7(2) of Regulation No 1215/2012 must be interpreted as meaning that a legal person claiming that its personality rights have been infringed by the publication of incorrect information concerning it on the internet and by a failure to remove comments relating to that person can bring an action for rectification of that information, removal of those comments and compensation in respect of all the damage sustained before the courts of the Member State in which its </a:t>
            </a:r>
            <a:r>
              <a:rPr lang="en-US" sz="1200" b="0" i="0" kern="1200" dirty="0" err="1">
                <a:solidFill>
                  <a:schemeClr val="tx1"/>
                </a:solidFill>
                <a:effectLst/>
                <a:latin typeface="+mn-lt"/>
                <a:ea typeface="+mn-ea"/>
                <a:cs typeface="+mn-cs"/>
              </a:rPr>
              <a:t>centre</a:t>
            </a:r>
            <a:r>
              <a:rPr lang="en-US" sz="1200" b="0" i="0" kern="1200" dirty="0">
                <a:solidFill>
                  <a:schemeClr val="tx1"/>
                </a:solidFill>
                <a:effectLst/>
                <a:latin typeface="+mn-lt"/>
                <a:ea typeface="+mn-ea"/>
                <a:cs typeface="+mn-cs"/>
              </a:rPr>
              <a:t> of interests is located.</a:t>
            </a:r>
            <a:endParaRPr lang="et-EE" sz="1200" b="0" i="0" kern="1200" dirty="0">
              <a:solidFill>
                <a:schemeClr val="tx1"/>
              </a:solidFill>
              <a:effectLst/>
              <a:latin typeface="+mn-lt"/>
              <a:ea typeface="+mn-ea"/>
              <a:cs typeface="+mn-cs"/>
            </a:endParaRPr>
          </a:p>
          <a:p>
            <a:endParaRPr lang="et-EE"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When the relevant legal person carries out the main part of its activities in a different Member State from the one in which its registered office is located, that person may sue the alleged perpetrator of the injury in that other Member State by virtue of it being where the damage occurred.</a:t>
            </a:r>
            <a:endParaRPr lang="et-EE" dirty="0"/>
          </a:p>
        </p:txBody>
      </p:sp>
      <p:sp>
        <p:nvSpPr>
          <p:cNvPr id="4" name="Slide Number Placeholder 3"/>
          <p:cNvSpPr>
            <a:spLocks noGrp="1"/>
          </p:cNvSpPr>
          <p:nvPr>
            <p:ph type="sldNum" sz="quarter" idx="10"/>
          </p:nvPr>
        </p:nvSpPr>
        <p:spPr/>
        <p:txBody>
          <a:bodyPr/>
          <a:lstStyle/>
          <a:p>
            <a:fld id="{F03A8606-1250-4C9C-BAD0-0C05986543F9}" type="slidenum">
              <a:rPr lang="et-EE" smtClean="0"/>
              <a:t>12</a:t>
            </a:fld>
            <a:endParaRPr lang="et-EE"/>
          </a:p>
        </p:txBody>
      </p:sp>
    </p:spTree>
    <p:extLst>
      <p:ext uri="{BB962C8B-B14F-4D97-AF65-F5344CB8AC3E}">
        <p14:creationId xmlns:p14="http://schemas.microsoft.com/office/powerpoint/2010/main" val="1501517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b="0" i="0" kern="1200" dirty="0">
                <a:solidFill>
                  <a:schemeClr val="tx1"/>
                </a:solidFill>
                <a:effectLst/>
                <a:latin typeface="+mn-lt"/>
                <a:ea typeface="+mn-ea"/>
                <a:cs typeface="+mn-cs"/>
              </a:rPr>
              <a:t>i</a:t>
            </a:r>
            <a:r>
              <a:rPr lang="en-US" sz="1200" b="0" i="0" kern="1200" dirty="0">
                <a:solidFill>
                  <a:schemeClr val="tx1"/>
                </a:solidFill>
                <a:effectLst/>
                <a:latin typeface="+mn-lt"/>
                <a:ea typeface="+mn-ea"/>
                <a:cs typeface="+mn-cs"/>
              </a:rPr>
              <a:t>t is true that, in paragraphs 51 and 52 of the judgment of 25 October 2011, </a:t>
            </a:r>
            <a:r>
              <a:rPr lang="en-US" sz="1200" b="0" i="1" kern="1200" dirty="0" err="1">
                <a:solidFill>
                  <a:schemeClr val="tx1"/>
                </a:solidFill>
                <a:effectLst/>
                <a:latin typeface="+mn-lt"/>
                <a:ea typeface="+mn-ea"/>
                <a:cs typeface="+mn-cs"/>
              </a:rPr>
              <a:t>eDate</a:t>
            </a:r>
            <a:r>
              <a:rPr lang="en-US" sz="1200" b="0" i="1" kern="1200" dirty="0">
                <a:solidFill>
                  <a:schemeClr val="tx1"/>
                </a:solidFill>
                <a:effectLst/>
                <a:latin typeface="+mn-lt"/>
                <a:ea typeface="+mn-ea"/>
                <a:cs typeface="+mn-cs"/>
              </a:rPr>
              <a:t> Advertising and Others</a:t>
            </a:r>
            <a:r>
              <a:rPr lang="en-US" sz="1200" b="0" i="0" kern="1200" dirty="0">
                <a:solidFill>
                  <a:schemeClr val="tx1"/>
                </a:solidFill>
                <a:effectLst/>
                <a:latin typeface="+mn-lt"/>
                <a:ea typeface="+mn-ea"/>
                <a:cs typeface="+mn-cs"/>
              </a:rPr>
              <a:t> (C‑509/09 and C‑161/10, EU:C:2011:685), the Court held that the person who considers that his rights have been infringed may also, instead of an action for damages in respect of all the harm caused, bring his action before the courts of each Member State in whose territory content placed online is or has been accessible, which have jurisdiction only in respect of the harm caused in the territory of the Member State of the court </a:t>
            </a:r>
            <a:r>
              <a:rPr lang="en-US" sz="1200" b="0" i="0" kern="1200" dirty="0" err="1">
                <a:solidFill>
                  <a:schemeClr val="tx1"/>
                </a:solidFill>
                <a:effectLst/>
                <a:latin typeface="+mn-lt"/>
                <a:ea typeface="+mn-ea"/>
                <a:cs typeface="+mn-cs"/>
              </a:rPr>
              <a:t>seised</a:t>
            </a:r>
            <a:r>
              <a:rPr lang="en-US" sz="1200" b="0" i="0" kern="1200" dirty="0">
                <a:solidFill>
                  <a:schemeClr val="tx1"/>
                </a:solidFill>
                <a:effectLst/>
                <a:latin typeface="+mn-lt"/>
                <a:ea typeface="+mn-ea"/>
                <a:cs typeface="+mn-cs"/>
              </a:rPr>
              <a:t>.</a:t>
            </a:r>
          </a:p>
          <a:p>
            <a:endParaRPr lang="et-EE" dirty="0"/>
          </a:p>
        </p:txBody>
      </p:sp>
      <p:sp>
        <p:nvSpPr>
          <p:cNvPr id="4" name="Slide Number Placeholder 3"/>
          <p:cNvSpPr>
            <a:spLocks noGrp="1"/>
          </p:cNvSpPr>
          <p:nvPr>
            <p:ph type="sldNum" sz="quarter" idx="10"/>
          </p:nvPr>
        </p:nvSpPr>
        <p:spPr/>
        <p:txBody>
          <a:bodyPr/>
          <a:lstStyle/>
          <a:p>
            <a:fld id="{F03A8606-1250-4C9C-BAD0-0C05986543F9}" type="slidenum">
              <a:rPr lang="et-EE" smtClean="0"/>
              <a:t>13</a:t>
            </a:fld>
            <a:endParaRPr lang="et-EE"/>
          </a:p>
        </p:txBody>
      </p:sp>
    </p:spTree>
    <p:extLst>
      <p:ext uri="{BB962C8B-B14F-4D97-AF65-F5344CB8AC3E}">
        <p14:creationId xmlns:p14="http://schemas.microsoft.com/office/powerpoint/2010/main" val="2514790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48</a:t>
            </a:r>
            <a:r>
              <a:rPr lang="en-US" sz="1200" b="0" i="0" kern="1200" dirty="0">
                <a:solidFill>
                  <a:schemeClr val="tx1"/>
                </a:solidFill>
                <a:effectLst/>
                <a:latin typeface="+mn-lt"/>
                <a:ea typeface="+mn-ea"/>
                <a:cs typeface="+mn-cs"/>
              </a:rPr>
              <a:t>      However, in the light of the ubiquitous nature of the information and content placed online on a website and the fact that the scope of their distribution is, in principle, universal (see, to that effect, judgment of 25 October 2011, </a:t>
            </a:r>
            <a:r>
              <a:rPr lang="en-US" sz="1200" b="0" i="1" kern="1200" dirty="0" err="1">
                <a:solidFill>
                  <a:schemeClr val="tx1"/>
                </a:solidFill>
                <a:effectLst/>
                <a:latin typeface="+mn-lt"/>
                <a:ea typeface="+mn-ea"/>
                <a:cs typeface="+mn-cs"/>
              </a:rPr>
              <a:t>eDate</a:t>
            </a:r>
            <a:r>
              <a:rPr lang="en-US" sz="1200" b="0" i="1" kern="1200" dirty="0">
                <a:solidFill>
                  <a:schemeClr val="tx1"/>
                </a:solidFill>
                <a:effectLst/>
                <a:latin typeface="+mn-lt"/>
                <a:ea typeface="+mn-ea"/>
                <a:cs typeface="+mn-cs"/>
              </a:rPr>
              <a:t> Advertising and Others</a:t>
            </a:r>
            <a:r>
              <a:rPr lang="en-US" sz="1200" b="0" i="0" kern="1200" dirty="0">
                <a:solidFill>
                  <a:schemeClr val="tx1"/>
                </a:solidFill>
                <a:effectLst/>
                <a:latin typeface="+mn-lt"/>
                <a:ea typeface="+mn-ea"/>
                <a:cs typeface="+mn-cs"/>
              </a:rPr>
              <a:t>, C‑509/09 and C‑161/10, EU:C:2011:685, paragraph 46), an application for the rectification of the former and the removal of the latter is a single and indivisible application and can, consequently, only be made before a court with jurisdiction to rule on the entirety of an application for compensation for damage pursuant to the case-law resulting from the judgments of 7 March 1995, </a:t>
            </a:r>
            <a:r>
              <a:rPr lang="en-US" sz="1200" b="0" i="1" kern="1200" dirty="0" err="1">
                <a:solidFill>
                  <a:schemeClr val="tx1"/>
                </a:solidFill>
                <a:effectLst/>
                <a:latin typeface="+mn-lt"/>
                <a:ea typeface="+mn-ea"/>
                <a:cs typeface="+mn-cs"/>
              </a:rPr>
              <a:t>Shevill</a:t>
            </a:r>
            <a:r>
              <a:rPr lang="en-US" sz="1200" b="0" i="1" kern="1200" dirty="0">
                <a:solidFill>
                  <a:schemeClr val="tx1"/>
                </a:solidFill>
                <a:effectLst/>
                <a:latin typeface="+mn-lt"/>
                <a:ea typeface="+mn-ea"/>
                <a:cs typeface="+mn-cs"/>
              </a:rPr>
              <a:t> and Others</a:t>
            </a:r>
            <a:r>
              <a:rPr lang="en-US" sz="1200" b="0" i="0" kern="1200" dirty="0">
                <a:solidFill>
                  <a:schemeClr val="tx1"/>
                </a:solidFill>
                <a:effectLst/>
                <a:latin typeface="+mn-lt"/>
                <a:ea typeface="+mn-ea"/>
                <a:cs typeface="+mn-cs"/>
              </a:rPr>
              <a:t> (C‑68/93, EU:C:1995:61, paragraphs 25, 26 and 32), and of 25 October 2011, </a:t>
            </a:r>
            <a:r>
              <a:rPr lang="en-US" sz="1200" b="0" i="1" kern="1200" dirty="0" err="1">
                <a:solidFill>
                  <a:schemeClr val="tx1"/>
                </a:solidFill>
                <a:effectLst/>
                <a:latin typeface="+mn-lt"/>
                <a:ea typeface="+mn-ea"/>
                <a:cs typeface="+mn-cs"/>
              </a:rPr>
              <a:t>eDate</a:t>
            </a:r>
            <a:r>
              <a:rPr lang="en-US" sz="1200" b="0" i="1" kern="1200" dirty="0">
                <a:solidFill>
                  <a:schemeClr val="tx1"/>
                </a:solidFill>
                <a:effectLst/>
                <a:latin typeface="+mn-lt"/>
                <a:ea typeface="+mn-ea"/>
                <a:cs typeface="+mn-cs"/>
              </a:rPr>
              <a:t> Advertising and Others</a:t>
            </a:r>
            <a:r>
              <a:rPr lang="en-US" sz="1200" b="0" i="0" kern="1200" dirty="0">
                <a:solidFill>
                  <a:schemeClr val="tx1"/>
                </a:solidFill>
                <a:effectLst/>
                <a:latin typeface="+mn-lt"/>
                <a:ea typeface="+mn-ea"/>
                <a:cs typeface="+mn-cs"/>
              </a:rPr>
              <a:t>(C‑509/09 and C‑161/10, EU:C:2011:685, paragraphs 42 and 48), and not before a court that does not have jurisdiction to do so.</a:t>
            </a:r>
          </a:p>
          <a:p>
            <a:r>
              <a:rPr lang="en-US" sz="1200" b="0" i="0" u="none" strike="noStrike" kern="1200" dirty="0">
                <a:solidFill>
                  <a:schemeClr val="tx1"/>
                </a:solidFill>
                <a:effectLst/>
                <a:latin typeface="+mn-lt"/>
                <a:ea typeface="+mn-ea"/>
                <a:cs typeface="+mn-cs"/>
              </a:rPr>
              <a:t>49</a:t>
            </a:r>
            <a:r>
              <a:rPr lang="en-US" sz="1200" b="0" i="0" kern="1200" dirty="0">
                <a:solidFill>
                  <a:schemeClr val="tx1"/>
                </a:solidFill>
                <a:effectLst/>
                <a:latin typeface="+mn-lt"/>
                <a:ea typeface="+mn-ea"/>
                <a:cs typeface="+mn-cs"/>
              </a:rPr>
              <a:t>      In the light of the above, the answer to the first question is that Article 7(2) of Regulation No 1215/2012 must be interpreted as meaning that a person who alleges that his personality rights have been infringed by the publication of incorrect information concerning him on the internet and by the failure to remove comments relating to him cannot bring an action for rectification of that information and removal of those comments before the courts of each Member State in which the information published on the internet is or was accessible.</a:t>
            </a:r>
          </a:p>
          <a:p>
            <a:endParaRPr lang="et-EE" dirty="0"/>
          </a:p>
        </p:txBody>
      </p:sp>
      <p:sp>
        <p:nvSpPr>
          <p:cNvPr id="4" name="Slide Number Placeholder 3"/>
          <p:cNvSpPr>
            <a:spLocks noGrp="1"/>
          </p:cNvSpPr>
          <p:nvPr>
            <p:ph type="sldNum" sz="quarter" idx="10"/>
          </p:nvPr>
        </p:nvSpPr>
        <p:spPr/>
        <p:txBody>
          <a:bodyPr/>
          <a:lstStyle/>
          <a:p>
            <a:fld id="{F03A8606-1250-4C9C-BAD0-0C05986543F9}" type="slidenum">
              <a:rPr lang="et-EE" smtClean="0"/>
              <a:t>14</a:t>
            </a:fld>
            <a:endParaRPr lang="et-EE"/>
          </a:p>
        </p:txBody>
      </p:sp>
    </p:spTree>
    <p:extLst>
      <p:ext uri="{BB962C8B-B14F-4D97-AF65-F5344CB8AC3E}">
        <p14:creationId xmlns:p14="http://schemas.microsoft.com/office/powerpoint/2010/main" val="828634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F03A8606-1250-4C9C-BAD0-0C05986543F9}" type="slidenum">
              <a:rPr lang="et-EE" smtClean="0"/>
              <a:t>15</a:t>
            </a:fld>
            <a:endParaRPr lang="et-EE"/>
          </a:p>
        </p:txBody>
      </p:sp>
    </p:spTree>
    <p:extLst>
      <p:ext uri="{BB962C8B-B14F-4D97-AF65-F5344CB8AC3E}">
        <p14:creationId xmlns:p14="http://schemas.microsoft.com/office/powerpoint/2010/main" val="2776235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F03A8606-1250-4C9C-BAD0-0C05986543F9}" type="slidenum">
              <a:rPr lang="et-EE" smtClean="0"/>
              <a:t>16</a:t>
            </a:fld>
            <a:endParaRPr lang="et-EE"/>
          </a:p>
        </p:txBody>
      </p:sp>
    </p:spTree>
    <p:extLst>
      <p:ext uri="{BB962C8B-B14F-4D97-AF65-F5344CB8AC3E}">
        <p14:creationId xmlns:p14="http://schemas.microsoft.com/office/powerpoint/2010/main" val="1439073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a:t>
            </a:r>
            <a:r>
              <a:rPr lang="en-US" b="1" dirty="0">
                <a:solidFill>
                  <a:srgbClr val="008CC8"/>
                </a:solidFill>
              </a:rPr>
              <a:t>secure an action which object is not a monetary claim against the defendant</a:t>
            </a:r>
            <a:r>
              <a:rPr lang="en-US" dirty="0"/>
              <a:t>, the court may</a:t>
            </a:r>
            <a:r>
              <a:rPr lang="et-EE" dirty="0"/>
              <a:t>:</a:t>
            </a:r>
            <a:r>
              <a:rPr lang="en-US" dirty="0"/>
              <a:t> </a:t>
            </a:r>
            <a:endParaRPr lang="et-EE" dirty="0"/>
          </a:p>
          <a:p>
            <a:pPr lvl="1"/>
            <a:r>
              <a:rPr lang="en-US" dirty="0"/>
              <a:t>provisionally regulate a disputed legal relationship and, above all, the manner of use of a thing, </a:t>
            </a:r>
            <a:endParaRPr lang="et-EE" dirty="0"/>
          </a:p>
          <a:p>
            <a:pPr lvl="1"/>
            <a:r>
              <a:rPr lang="en-US" dirty="0"/>
              <a:t>if this is necessary for the prevention of significant damage or arbitrary action or for another reason. </a:t>
            </a:r>
            <a:endParaRPr lang="et-EE" dirty="0"/>
          </a:p>
          <a:p>
            <a:endParaRPr lang="et-EE" dirty="0"/>
          </a:p>
        </p:txBody>
      </p:sp>
      <p:sp>
        <p:nvSpPr>
          <p:cNvPr id="4" name="Slide Number Placeholder 3"/>
          <p:cNvSpPr>
            <a:spLocks noGrp="1"/>
          </p:cNvSpPr>
          <p:nvPr>
            <p:ph type="sldNum" sz="quarter" idx="10"/>
          </p:nvPr>
        </p:nvSpPr>
        <p:spPr/>
        <p:txBody>
          <a:bodyPr/>
          <a:lstStyle/>
          <a:p>
            <a:fld id="{F03A8606-1250-4C9C-BAD0-0C05986543F9}" type="slidenum">
              <a:rPr lang="et-EE" smtClean="0"/>
              <a:t>17</a:t>
            </a:fld>
            <a:endParaRPr lang="et-EE"/>
          </a:p>
        </p:txBody>
      </p:sp>
    </p:spTree>
    <p:extLst>
      <p:ext uri="{BB962C8B-B14F-4D97-AF65-F5344CB8AC3E}">
        <p14:creationId xmlns:p14="http://schemas.microsoft.com/office/powerpoint/2010/main" val="1814176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F03A8606-1250-4C9C-BAD0-0C05986543F9}" type="slidenum">
              <a:rPr lang="et-EE" smtClean="0"/>
              <a:t>18</a:t>
            </a:fld>
            <a:endParaRPr lang="et-EE"/>
          </a:p>
        </p:txBody>
      </p:sp>
    </p:spTree>
    <p:extLst>
      <p:ext uri="{BB962C8B-B14F-4D97-AF65-F5344CB8AC3E}">
        <p14:creationId xmlns:p14="http://schemas.microsoft.com/office/powerpoint/2010/main" val="3199639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F03A8606-1250-4C9C-BAD0-0C05986543F9}" type="slidenum">
              <a:rPr lang="et-EE" smtClean="0"/>
              <a:t>19</a:t>
            </a:fld>
            <a:endParaRPr lang="et-EE"/>
          </a:p>
        </p:txBody>
      </p:sp>
    </p:spTree>
    <p:extLst>
      <p:ext uri="{BB962C8B-B14F-4D97-AF65-F5344CB8AC3E}">
        <p14:creationId xmlns:p14="http://schemas.microsoft.com/office/powerpoint/2010/main" val="1852735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F03A8606-1250-4C9C-BAD0-0C05986543F9}" type="slidenum">
              <a:rPr lang="et-EE" smtClean="0"/>
              <a:t>2</a:t>
            </a:fld>
            <a:endParaRPr lang="et-EE"/>
          </a:p>
        </p:txBody>
      </p:sp>
    </p:spTree>
    <p:extLst>
      <p:ext uri="{BB962C8B-B14F-4D97-AF65-F5344CB8AC3E}">
        <p14:creationId xmlns:p14="http://schemas.microsoft.com/office/powerpoint/2010/main" val="3074364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(1) The party who applied for securing an action shall compensate for the damage caused to the other party by the securing of the action, if:</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1) a court decision on refusal to satisfy or hear the secured action enters into force, or if the proceeding in the matter is terminated on any other grounds except due to the approval of a compromise of the parties;</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2) it becomes evident that no claim for securing the action or no cause for securing the action existed at the time of securing the action;</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3) a ruling on securing the action which was made before the action was filed is annulled due to the reason that the action was not filed on time.</a:t>
            </a:r>
          </a:p>
          <a:p>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(2) A security for compensation for damage likely to be caused by securing an action which is imposed on the person who requested the securing of the action is returned to such party if the other party has not filed an action for compensation for damage within two months as of the time specified in subsection (1) of this section.</a:t>
            </a:r>
          </a:p>
          <a:p>
            <a:endParaRPr lang="et-EE" dirty="0"/>
          </a:p>
        </p:txBody>
      </p:sp>
      <p:sp>
        <p:nvSpPr>
          <p:cNvPr id="4" name="Slide Number Placeholder 3"/>
          <p:cNvSpPr>
            <a:spLocks noGrp="1"/>
          </p:cNvSpPr>
          <p:nvPr>
            <p:ph type="sldNum" sz="quarter" idx="10"/>
          </p:nvPr>
        </p:nvSpPr>
        <p:spPr/>
        <p:txBody>
          <a:bodyPr/>
          <a:lstStyle/>
          <a:p>
            <a:fld id="{F03A8606-1250-4C9C-BAD0-0C05986543F9}" type="slidenum">
              <a:rPr lang="et-EE" smtClean="0"/>
              <a:t>20</a:t>
            </a:fld>
            <a:endParaRPr lang="et-EE"/>
          </a:p>
        </p:txBody>
      </p:sp>
    </p:spTree>
    <p:extLst>
      <p:ext uri="{BB962C8B-B14F-4D97-AF65-F5344CB8AC3E}">
        <p14:creationId xmlns:p14="http://schemas.microsoft.com/office/powerpoint/2010/main" val="368443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F03A8606-1250-4C9C-BAD0-0C05986543F9}" type="slidenum">
              <a:rPr lang="et-EE" smtClean="0"/>
              <a:t>21</a:t>
            </a:fld>
            <a:endParaRPr lang="et-EE"/>
          </a:p>
        </p:txBody>
      </p:sp>
    </p:spTree>
    <p:extLst>
      <p:ext uri="{BB962C8B-B14F-4D97-AF65-F5344CB8AC3E}">
        <p14:creationId xmlns:p14="http://schemas.microsoft.com/office/powerpoint/2010/main" val="2500245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F03A8606-1250-4C9C-BAD0-0C05986543F9}" type="slidenum">
              <a:rPr lang="et-EE" smtClean="0"/>
              <a:t>22</a:t>
            </a:fld>
            <a:endParaRPr lang="et-EE"/>
          </a:p>
        </p:txBody>
      </p:sp>
    </p:spTree>
    <p:extLst>
      <p:ext uri="{BB962C8B-B14F-4D97-AF65-F5344CB8AC3E}">
        <p14:creationId xmlns:p14="http://schemas.microsoft.com/office/powerpoint/2010/main" val="343101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F03A8606-1250-4C9C-BAD0-0C05986543F9}" type="slidenum">
              <a:rPr lang="et-EE" smtClean="0"/>
              <a:t>3</a:t>
            </a:fld>
            <a:endParaRPr lang="et-EE"/>
          </a:p>
        </p:txBody>
      </p:sp>
    </p:spTree>
    <p:extLst>
      <p:ext uri="{BB962C8B-B14F-4D97-AF65-F5344CB8AC3E}">
        <p14:creationId xmlns:p14="http://schemas.microsoft.com/office/powerpoint/2010/main" val="2025147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err="1"/>
              <a:t>How</a:t>
            </a:r>
            <a:r>
              <a:rPr lang="et-EE" dirty="0"/>
              <a:t> </a:t>
            </a:r>
            <a:r>
              <a:rPr lang="et-EE" dirty="0" err="1"/>
              <a:t>to</a:t>
            </a:r>
            <a:r>
              <a:rPr lang="et-EE" dirty="0"/>
              <a:t> </a:t>
            </a:r>
            <a:r>
              <a:rPr lang="et-EE" dirty="0" err="1"/>
              <a:t>find</a:t>
            </a:r>
            <a:r>
              <a:rPr lang="et-EE" dirty="0"/>
              <a:t> a </a:t>
            </a:r>
            <a:r>
              <a:rPr lang="et-EE" dirty="0" err="1"/>
              <a:t>rule</a:t>
            </a:r>
            <a:r>
              <a:rPr lang="et-EE" dirty="0"/>
              <a:t> of </a:t>
            </a:r>
            <a:r>
              <a:rPr lang="et-EE" dirty="0" err="1"/>
              <a:t>law</a:t>
            </a:r>
            <a:r>
              <a:rPr lang="et-EE" dirty="0"/>
              <a:t> </a:t>
            </a:r>
            <a:r>
              <a:rPr lang="et-EE" dirty="0" err="1"/>
              <a:t>from</a:t>
            </a:r>
            <a:r>
              <a:rPr lang="et-EE" dirty="0"/>
              <a:t> </a:t>
            </a:r>
            <a:r>
              <a:rPr lang="et-EE" dirty="0" err="1"/>
              <a:t>this</a:t>
            </a:r>
            <a:r>
              <a:rPr lang="et-EE" dirty="0"/>
              <a:t> </a:t>
            </a:r>
            <a:r>
              <a:rPr lang="et-EE" dirty="0" err="1"/>
              <a:t>reality</a:t>
            </a:r>
            <a:r>
              <a:rPr lang="et-EE" dirty="0"/>
              <a:t>?</a:t>
            </a:r>
          </a:p>
          <a:p>
            <a:r>
              <a:rPr lang="et-EE" dirty="0"/>
              <a:t>	</a:t>
            </a:r>
            <a:r>
              <a:rPr lang="et-EE" dirty="0" err="1"/>
              <a:t>Copytriht</a:t>
            </a:r>
            <a:r>
              <a:rPr lang="et-EE" dirty="0"/>
              <a:t> </a:t>
            </a:r>
            <a:r>
              <a:rPr lang="et-EE" dirty="0" err="1"/>
              <a:t>Directive</a:t>
            </a:r>
            <a:r>
              <a:rPr lang="et-EE" dirty="0"/>
              <a:t> </a:t>
            </a:r>
            <a:r>
              <a:rPr lang="et-EE" dirty="0" err="1"/>
              <a:t>proposal</a:t>
            </a:r>
            <a:r>
              <a:rPr lang="et-EE" dirty="0"/>
              <a:t> </a:t>
            </a:r>
            <a:r>
              <a:rPr lang="et-EE" dirty="0" err="1"/>
              <a:t>seems</a:t>
            </a:r>
            <a:r>
              <a:rPr lang="et-EE" dirty="0"/>
              <a:t> </a:t>
            </a:r>
            <a:r>
              <a:rPr lang="et-EE" dirty="0" err="1"/>
              <a:t>not</a:t>
            </a:r>
            <a:r>
              <a:rPr lang="et-EE" dirty="0"/>
              <a:t> a tool </a:t>
            </a:r>
            <a:r>
              <a:rPr lang="et-EE" dirty="0" err="1"/>
              <a:t>striking</a:t>
            </a:r>
            <a:r>
              <a:rPr lang="et-EE" dirty="0"/>
              <a:t> </a:t>
            </a:r>
            <a:r>
              <a:rPr lang="et-EE" dirty="0" err="1"/>
              <a:t>fair</a:t>
            </a:r>
            <a:r>
              <a:rPr lang="et-EE" dirty="0"/>
              <a:t> </a:t>
            </a:r>
            <a:r>
              <a:rPr lang="et-EE" dirty="0" err="1"/>
              <a:t>balance</a:t>
            </a:r>
            <a:endParaRPr lang="et-EE" dirty="0"/>
          </a:p>
          <a:p>
            <a:r>
              <a:rPr lang="et-EE" dirty="0"/>
              <a:t>	</a:t>
            </a:r>
            <a:r>
              <a:rPr lang="et-EE" dirty="0" err="1"/>
              <a:t>Impunity</a:t>
            </a:r>
            <a:r>
              <a:rPr lang="et-EE" dirty="0"/>
              <a:t> </a:t>
            </a:r>
            <a:r>
              <a:rPr lang="et-EE" dirty="0" err="1"/>
              <a:t>does</a:t>
            </a:r>
            <a:r>
              <a:rPr lang="et-EE" dirty="0"/>
              <a:t> </a:t>
            </a:r>
            <a:r>
              <a:rPr lang="et-EE" dirty="0" err="1"/>
              <a:t>not</a:t>
            </a:r>
            <a:r>
              <a:rPr lang="et-EE" dirty="0"/>
              <a:t> </a:t>
            </a:r>
            <a:r>
              <a:rPr lang="et-EE" dirty="0" err="1"/>
              <a:t>seem</a:t>
            </a:r>
            <a:r>
              <a:rPr lang="et-EE" dirty="0"/>
              <a:t> </a:t>
            </a:r>
            <a:r>
              <a:rPr lang="et-EE" dirty="0" err="1"/>
              <a:t>to</a:t>
            </a:r>
            <a:r>
              <a:rPr lang="et-EE" dirty="0"/>
              <a:t> </a:t>
            </a:r>
            <a:r>
              <a:rPr lang="et-EE" dirty="0" err="1"/>
              <a:t>strike</a:t>
            </a:r>
            <a:r>
              <a:rPr lang="et-EE" dirty="0"/>
              <a:t> a </a:t>
            </a:r>
            <a:r>
              <a:rPr lang="et-EE" dirty="0" err="1"/>
              <a:t>fair</a:t>
            </a:r>
            <a:r>
              <a:rPr lang="et-EE" dirty="0"/>
              <a:t> </a:t>
            </a:r>
            <a:r>
              <a:rPr lang="et-EE" dirty="0" err="1"/>
              <a:t>balance</a:t>
            </a:r>
            <a:endParaRPr lang="et-EE" dirty="0"/>
          </a:p>
          <a:p>
            <a:r>
              <a:rPr lang="et-EE" dirty="0"/>
              <a:t>	</a:t>
            </a:r>
            <a:r>
              <a:rPr lang="et-EE" dirty="0" err="1"/>
              <a:t>According</a:t>
            </a:r>
            <a:r>
              <a:rPr lang="et-EE" dirty="0"/>
              <a:t> </a:t>
            </a:r>
            <a:r>
              <a:rPr lang="et-EE" dirty="0" err="1"/>
              <a:t>to</a:t>
            </a:r>
            <a:r>
              <a:rPr lang="et-EE" dirty="0"/>
              <a:t> OSCE, F</a:t>
            </a:r>
            <a:r>
              <a:rPr lang="en-US" sz="1200" b="0" i="0" kern="1200" dirty="0">
                <a:solidFill>
                  <a:schemeClr val="tx1"/>
                </a:solidFill>
                <a:effectLst/>
                <a:latin typeface="+mn-lt"/>
                <a:ea typeface="+mn-ea"/>
                <a:cs typeface="+mn-cs"/>
              </a:rPr>
              <a:t>B deletes 66000 posts/week</a:t>
            </a:r>
            <a:endParaRPr lang="et-EE" sz="1200" b="0" i="0" kern="1200" dirty="0">
              <a:solidFill>
                <a:schemeClr val="tx1"/>
              </a:solidFill>
              <a:effectLst/>
              <a:latin typeface="+mn-lt"/>
              <a:ea typeface="+mn-ea"/>
              <a:cs typeface="+mn-cs"/>
            </a:endParaRPr>
          </a:p>
          <a:p>
            <a:r>
              <a:rPr lang="et-EE" dirty="0"/>
              <a:t>	</a:t>
            </a:r>
            <a:r>
              <a:rPr lang="et-EE" dirty="0" err="1"/>
              <a:t>Measures</a:t>
            </a:r>
            <a:r>
              <a:rPr lang="et-EE" dirty="0"/>
              <a:t> </a:t>
            </a:r>
            <a:r>
              <a:rPr lang="et-EE" dirty="0" err="1"/>
              <a:t>without</a:t>
            </a:r>
            <a:r>
              <a:rPr lang="et-EE" dirty="0"/>
              <a:t> </a:t>
            </a:r>
            <a:r>
              <a:rPr lang="et-EE" dirty="0" err="1"/>
              <a:t>due</a:t>
            </a:r>
            <a:r>
              <a:rPr lang="et-EE" dirty="0"/>
              <a:t> </a:t>
            </a:r>
            <a:r>
              <a:rPr lang="et-EE" dirty="0" err="1"/>
              <a:t>process</a:t>
            </a:r>
            <a:r>
              <a:rPr lang="et-EE" dirty="0"/>
              <a:t> </a:t>
            </a:r>
            <a:r>
              <a:rPr lang="et-EE" dirty="0" err="1"/>
              <a:t>seem</a:t>
            </a:r>
            <a:r>
              <a:rPr lang="et-EE" dirty="0"/>
              <a:t> </a:t>
            </a:r>
            <a:r>
              <a:rPr lang="et-EE" dirty="0" err="1"/>
              <a:t>notto</a:t>
            </a:r>
            <a:r>
              <a:rPr lang="et-EE" dirty="0"/>
              <a:t> </a:t>
            </a:r>
            <a:r>
              <a:rPr lang="et-EE" dirty="0" err="1"/>
              <a:t>strike</a:t>
            </a:r>
            <a:r>
              <a:rPr lang="et-EE" dirty="0"/>
              <a:t> </a:t>
            </a:r>
            <a:r>
              <a:rPr lang="et-EE" dirty="0" err="1"/>
              <a:t>fair</a:t>
            </a:r>
            <a:r>
              <a:rPr lang="et-EE" dirty="0"/>
              <a:t> </a:t>
            </a:r>
            <a:r>
              <a:rPr lang="et-EE" dirty="0" err="1"/>
              <a:t>balance</a:t>
            </a:r>
            <a:r>
              <a:rPr lang="et-EE" dirty="0"/>
              <a:t>?</a:t>
            </a:r>
          </a:p>
          <a:p>
            <a:endParaRPr lang="et-EE" dirty="0"/>
          </a:p>
          <a:p>
            <a:r>
              <a:rPr lang="et-EE" dirty="0"/>
              <a:t>	</a:t>
            </a:r>
          </a:p>
          <a:p>
            <a:endParaRPr lang="et-EE" dirty="0"/>
          </a:p>
        </p:txBody>
      </p:sp>
      <p:sp>
        <p:nvSpPr>
          <p:cNvPr id="4" name="Slide Number Placeholder 3"/>
          <p:cNvSpPr>
            <a:spLocks noGrp="1"/>
          </p:cNvSpPr>
          <p:nvPr>
            <p:ph type="sldNum" sz="quarter" idx="10"/>
          </p:nvPr>
        </p:nvSpPr>
        <p:spPr/>
        <p:txBody>
          <a:bodyPr/>
          <a:lstStyle/>
          <a:p>
            <a:fld id="{F03A8606-1250-4C9C-BAD0-0C05986543F9}" type="slidenum">
              <a:rPr lang="et-EE" smtClean="0"/>
              <a:t>4</a:t>
            </a:fld>
            <a:endParaRPr lang="et-EE"/>
          </a:p>
        </p:txBody>
      </p:sp>
    </p:spTree>
    <p:extLst>
      <p:ext uri="{BB962C8B-B14F-4D97-AF65-F5344CB8AC3E}">
        <p14:creationId xmlns:p14="http://schemas.microsoft.com/office/powerpoint/2010/main" val="1995444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err="1"/>
              <a:t>Remedies</a:t>
            </a:r>
            <a:r>
              <a:rPr lang="et-EE" dirty="0"/>
              <a:t>:</a:t>
            </a:r>
          </a:p>
          <a:p>
            <a:r>
              <a:rPr lang="et-EE" dirty="0"/>
              <a:t>	</a:t>
            </a:r>
            <a:r>
              <a:rPr lang="et-EE" dirty="0" err="1"/>
              <a:t>ensured</a:t>
            </a:r>
            <a:r>
              <a:rPr lang="et-EE" dirty="0"/>
              <a:t> </a:t>
            </a:r>
            <a:r>
              <a:rPr lang="et-EE" dirty="0" err="1"/>
              <a:t>by</a:t>
            </a:r>
            <a:r>
              <a:rPr lang="et-EE" dirty="0"/>
              <a:t> </a:t>
            </a:r>
            <a:r>
              <a:rPr lang="et-EE" dirty="0" err="1"/>
              <a:t>the</a:t>
            </a:r>
            <a:r>
              <a:rPr lang="et-EE" dirty="0"/>
              <a:t> säte</a:t>
            </a:r>
          </a:p>
          <a:p>
            <a:r>
              <a:rPr lang="et-EE" dirty="0"/>
              <a:t>	</a:t>
            </a:r>
            <a:r>
              <a:rPr lang="et-EE" dirty="0" err="1"/>
              <a:t>accepted</a:t>
            </a:r>
            <a:r>
              <a:rPr lang="et-EE" dirty="0"/>
              <a:t> </a:t>
            </a:r>
            <a:r>
              <a:rPr lang="et-EE" dirty="0" err="1"/>
              <a:t>by</a:t>
            </a:r>
            <a:r>
              <a:rPr lang="et-EE" dirty="0"/>
              <a:t> </a:t>
            </a:r>
            <a:r>
              <a:rPr lang="et-EE" dirty="0" err="1"/>
              <a:t>private</a:t>
            </a:r>
            <a:r>
              <a:rPr lang="et-EE" dirty="0"/>
              <a:t> </a:t>
            </a:r>
            <a:r>
              <a:rPr lang="et-EE" dirty="0" err="1"/>
              <a:t>sector</a:t>
            </a:r>
            <a:endParaRPr lang="et-EE" dirty="0"/>
          </a:p>
          <a:p>
            <a:endParaRPr lang="et-EE" dirty="0"/>
          </a:p>
          <a:p>
            <a:r>
              <a:rPr lang="et-EE" dirty="0" err="1"/>
              <a:t>Jurisdiction</a:t>
            </a:r>
            <a:endParaRPr lang="et-EE" dirty="0"/>
          </a:p>
          <a:p>
            <a:r>
              <a:rPr lang="et-EE" dirty="0"/>
              <a:t>	</a:t>
            </a:r>
            <a:r>
              <a:rPr lang="et-EE" dirty="0" err="1"/>
              <a:t>Who</a:t>
            </a:r>
            <a:r>
              <a:rPr lang="et-EE" dirty="0"/>
              <a:t> </a:t>
            </a:r>
            <a:r>
              <a:rPr lang="et-EE" dirty="0" err="1"/>
              <a:t>can</a:t>
            </a:r>
            <a:r>
              <a:rPr lang="et-EE" dirty="0"/>
              <a:t> </a:t>
            </a:r>
            <a:r>
              <a:rPr lang="et-EE" dirty="0" err="1"/>
              <a:t>claim</a:t>
            </a:r>
            <a:r>
              <a:rPr lang="et-EE" dirty="0"/>
              <a:t> </a:t>
            </a:r>
            <a:r>
              <a:rPr lang="et-EE" dirty="0" err="1"/>
              <a:t>what</a:t>
            </a:r>
            <a:r>
              <a:rPr lang="et-EE" dirty="0"/>
              <a:t>, </a:t>
            </a:r>
            <a:r>
              <a:rPr lang="et-EE" dirty="0" err="1"/>
              <a:t>where</a:t>
            </a:r>
            <a:endParaRPr lang="et-EE" dirty="0"/>
          </a:p>
          <a:p>
            <a:endParaRPr lang="et-EE" dirty="0"/>
          </a:p>
          <a:p>
            <a:r>
              <a:rPr lang="et-EE" dirty="0" err="1"/>
              <a:t>Procedure</a:t>
            </a:r>
            <a:endParaRPr lang="et-EE" dirty="0"/>
          </a:p>
          <a:p>
            <a:r>
              <a:rPr lang="et-EE" dirty="0"/>
              <a:t>	</a:t>
            </a:r>
            <a:r>
              <a:rPr lang="et-EE" dirty="0" err="1"/>
              <a:t>Needs</a:t>
            </a:r>
            <a:r>
              <a:rPr lang="et-EE" dirty="0"/>
              <a:t> </a:t>
            </a:r>
            <a:r>
              <a:rPr lang="et-EE" dirty="0" err="1"/>
              <a:t>to</a:t>
            </a:r>
            <a:r>
              <a:rPr lang="et-EE" dirty="0"/>
              <a:t> </a:t>
            </a:r>
            <a:r>
              <a:rPr lang="et-EE" dirty="0" err="1"/>
              <a:t>support</a:t>
            </a:r>
            <a:r>
              <a:rPr lang="et-EE" dirty="0"/>
              <a:t> </a:t>
            </a:r>
            <a:r>
              <a:rPr lang="et-EE" dirty="0" err="1"/>
              <a:t>the</a:t>
            </a:r>
            <a:r>
              <a:rPr lang="et-EE" dirty="0"/>
              <a:t> </a:t>
            </a:r>
            <a:r>
              <a:rPr lang="et-EE" dirty="0" err="1"/>
              <a:t>agreed</a:t>
            </a:r>
            <a:r>
              <a:rPr lang="et-EE" dirty="0"/>
              <a:t> </a:t>
            </a:r>
            <a:r>
              <a:rPr lang="et-EE" dirty="0" err="1"/>
              <a:t>remedies</a:t>
            </a:r>
            <a:r>
              <a:rPr lang="et-EE" dirty="0"/>
              <a:t> and </a:t>
            </a:r>
            <a:r>
              <a:rPr lang="et-EE" dirty="0" err="1"/>
              <a:t>jurisdiction</a:t>
            </a:r>
            <a:r>
              <a:rPr lang="et-EE" dirty="0"/>
              <a:t> and </a:t>
            </a:r>
            <a:r>
              <a:rPr lang="et-EE" dirty="0" err="1"/>
              <a:t>ensure</a:t>
            </a:r>
            <a:r>
              <a:rPr lang="et-EE" dirty="0"/>
              <a:t> </a:t>
            </a:r>
            <a:r>
              <a:rPr lang="et-EE" dirty="0" err="1"/>
              <a:t>quick</a:t>
            </a:r>
            <a:r>
              <a:rPr lang="et-EE" dirty="0"/>
              <a:t>, </a:t>
            </a:r>
            <a:r>
              <a:rPr lang="et-EE" dirty="0" err="1"/>
              <a:t>affordable</a:t>
            </a:r>
            <a:r>
              <a:rPr lang="et-EE" dirty="0"/>
              <a:t> </a:t>
            </a:r>
            <a:r>
              <a:rPr lang="et-EE" dirty="0" err="1"/>
              <a:t>relief</a:t>
            </a:r>
            <a:endParaRPr lang="et-EE" dirty="0"/>
          </a:p>
        </p:txBody>
      </p:sp>
      <p:sp>
        <p:nvSpPr>
          <p:cNvPr id="4" name="Slide Number Placeholder 3"/>
          <p:cNvSpPr>
            <a:spLocks noGrp="1"/>
          </p:cNvSpPr>
          <p:nvPr>
            <p:ph type="sldNum" sz="quarter" idx="10"/>
          </p:nvPr>
        </p:nvSpPr>
        <p:spPr/>
        <p:txBody>
          <a:bodyPr/>
          <a:lstStyle/>
          <a:p>
            <a:fld id="{F03A8606-1250-4C9C-BAD0-0C05986543F9}" type="slidenum">
              <a:rPr lang="et-EE" smtClean="0"/>
              <a:t>5</a:t>
            </a:fld>
            <a:endParaRPr lang="et-EE"/>
          </a:p>
        </p:txBody>
      </p:sp>
    </p:spTree>
    <p:extLst>
      <p:ext uri="{BB962C8B-B14F-4D97-AF65-F5344CB8AC3E}">
        <p14:creationId xmlns:p14="http://schemas.microsoft.com/office/powerpoint/2010/main" val="1890736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F03A8606-1250-4C9C-BAD0-0C05986543F9}" type="slidenum">
              <a:rPr lang="et-EE" smtClean="0"/>
              <a:t>6</a:t>
            </a:fld>
            <a:endParaRPr lang="et-EE"/>
          </a:p>
        </p:txBody>
      </p:sp>
    </p:spTree>
    <p:extLst>
      <p:ext uri="{BB962C8B-B14F-4D97-AF65-F5344CB8AC3E}">
        <p14:creationId xmlns:p14="http://schemas.microsoft.com/office/powerpoint/2010/main" val="4241234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F03A8606-1250-4C9C-BAD0-0C05986543F9}" type="slidenum">
              <a:rPr lang="et-EE" smtClean="0"/>
              <a:t>7</a:t>
            </a:fld>
            <a:endParaRPr lang="et-EE"/>
          </a:p>
        </p:txBody>
      </p:sp>
    </p:spTree>
    <p:extLst>
      <p:ext uri="{BB962C8B-B14F-4D97-AF65-F5344CB8AC3E}">
        <p14:creationId xmlns:p14="http://schemas.microsoft.com/office/powerpoint/2010/main" val="2553167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C599853-984E-4BFA-A2C4-1AF1172446C8}" type="slidenum">
              <a:rPr lang="en-US" altLang="en-US">
                <a:latin typeface="Arial" panose="020B0604020202020204" pitchFamily="34" charset="0"/>
              </a:rPr>
              <a:pPr/>
              <a:t>8</a:t>
            </a:fld>
            <a:endParaRPr lang="en-US" altLang="en-US">
              <a:latin typeface="Arial" panose="020B06040202020202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z="1000" b="1" dirty="0"/>
              <a:t>Part I: State duty to protect</a:t>
            </a:r>
            <a:r>
              <a:rPr lang="en-US" altLang="en-US" sz="1000" dirty="0"/>
              <a:t> individuals from corporate violations at international law</a:t>
            </a:r>
          </a:p>
          <a:p>
            <a:pPr lvl="1">
              <a:lnSpc>
                <a:spcPct val="90000"/>
              </a:lnSpc>
            </a:pPr>
            <a:r>
              <a:rPr lang="en-US" altLang="en-US" sz="1000" dirty="0"/>
              <a:t>Improve legal framework and create monitoring mechanisms</a:t>
            </a:r>
          </a:p>
          <a:p>
            <a:pPr lvl="1">
              <a:lnSpc>
                <a:spcPct val="90000"/>
              </a:lnSpc>
            </a:pPr>
            <a:r>
              <a:rPr lang="en-US" altLang="en-US" sz="1000" dirty="0"/>
              <a:t>Drive to improve domestic regulation of human right</a:t>
            </a:r>
          </a:p>
          <a:p>
            <a:pPr eaLnBrk="1" hangingPunct="1">
              <a:lnSpc>
                <a:spcPct val="90000"/>
              </a:lnSpc>
            </a:pPr>
            <a:r>
              <a:rPr lang="en-US" altLang="en-US" sz="1000" b="1" dirty="0"/>
              <a:t>Part II: Corporate obligations to respect human rights</a:t>
            </a:r>
            <a:r>
              <a:rPr lang="en-US" altLang="en-US" sz="1000" dirty="0"/>
              <a:t>: </a:t>
            </a:r>
          </a:p>
          <a:p>
            <a:pPr eaLnBrk="1" hangingPunct="1">
              <a:lnSpc>
                <a:spcPct val="90000"/>
              </a:lnSpc>
            </a:pPr>
            <a:r>
              <a:rPr lang="en-US" altLang="en-US" sz="1000" dirty="0"/>
              <a:t>DO NO HARM</a:t>
            </a:r>
          </a:p>
          <a:p>
            <a:pPr eaLnBrk="1" hangingPunct="1">
              <a:lnSpc>
                <a:spcPct val="90000"/>
              </a:lnSpc>
            </a:pPr>
            <a:r>
              <a:rPr lang="en-US" altLang="en-US" sz="1000" dirty="0"/>
              <a:t>May require positive steps like instituting anti-discrimination policy</a:t>
            </a:r>
          </a:p>
          <a:p>
            <a:pPr eaLnBrk="1" hangingPunct="1">
              <a:lnSpc>
                <a:spcPct val="90000"/>
              </a:lnSpc>
            </a:pPr>
            <a:r>
              <a:rPr lang="en-US" altLang="en-US" sz="1000" dirty="0"/>
              <a:t>May in some instances require positive duties of companies where they are sole provider of services and where context requires provision of health, education</a:t>
            </a:r>
          </a:p>
          <a:p>
            <a:pPr eaLnBrk="1" hangingPunct="1">
              <a:lnSpc>
                <a:spcPct val="90000"/>
              </a:lnSpc>
            </a:pPr>
            <a:r>
              <a:rPr lang="en-US" altLang="en-US" sz="1000" dirty="0"/>
              <a:t>Involves all rights </a:t>
            </a:r>
            <a:r>
              <a:rPr lang="en-US" altLang="en-US" sz="1000" dirty="0" err="1"/>
              <a:t>recognised</a:t>
            </a:r>
            <a:r>
              <a:rPr lang="en-US" altLang="en-US" sz="1000" dirty="0"/>
              <a:t> at international level</a:t>
            </a:r>
            <a:endParaRPr lang="et-EE" altLang="en-US" sz="1000" dirty="0"/>
          </a:p>
          <a:p>
            <a:pPr eaLnBrk="1" hangingPunct="1"/>
            <a:r>
              <a:rPr lang="en-US" altLang="en-US" sz="1000" b="1" dirty="0"/>
              <a:t>Part III: Access to Remedies</a:t>
            </a:r>
          </a:p>
          <a:p>
            <a:pPr lvl="1" eaLnBrk="1" hangingPunct="1"/>
            <a:r>
              <a:rPr lang="en-US" altLang="en-US" sz="1000" dirty="0"/>
              <a:t>Investigation and punishment where wrong-doing</a:t>
            </a:r>
          </a:p>
          <a:p>
            <a:pPr lvl="1" eaLnBrk="1" hangingPunct="1"/>
            <a:r>
              <a:rPr lang="en-US" altLang="en-US" sz="1000" dirty="0"/>
              <a:t>Judicial and Non-Judicial mechanisms proposed</a:t>
            </a:r>
          </a:p>
          <a:p>
            <a:pPr lvl="1" eaLnBrk="1" hangingPunct="1"/>
            <a:r>
              <a:rPr lang="en-US" altLang="en-US" sz="1000" dirty="0"/>
              <a:t>Grievance mechanisms within company: hotlines, advisory services for complainants, mediators</a:t>
            </a:r>
          </a:p>
          <a:p>
            <a:pPr lvl="1" eaLnBrk="1" hangingPunct="1"/>
            <a:r>
              <a:rPr lang="en-US" altLang="en-US" sz="1000" dirty="0"/>
              <a:t>Identify potential violations early</a:t>
            </a:r>
          </a:p>
          <a:p>
            <a:pPr lvl="1" eaLnBrk="1" hangingPunct="1"/>
            <a:r>
              <a:rPr lang="en-US" altLang="en-US" sz="1000" dirty="0"/>
              <a:t>Should not impact on ability to access other forms of redress through courts.</a:t>
            </a:r>
          </a:p>
        </p:txBody>
      </p:sp>
    </p:spTree>
    <p:extLst>
      <p:ext uri="{BB962C8B-B14F-4D97-AF65-F5344CB8AC3E}">
        <p14:creationId xmlns:p14="http://schemas.microsoft.com/office/powerpoint/2010/main" val="567574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err="1"/>
              <a:t>Please</a:t>
            </a:r>
            <a:r>
              <a:rPr lang="et-EE" dirty="0"/>
              <a:t> take a look in </a:t>
            </a:r>
            <a:r>
              <a:rPr lang="et-EE" dirty="0" err="1"/>
              <a:t>the</a:t>
            </a:r>
            <a:r>
              <a:rPr lang="et-EE" dirty="0"/>
              <a:t> </a:t>
            </a:r>
            <a:r>
              <a:rPr lang="et-EE" dirty="0" err="1"/>
              <a:t>users</a:t>
            </a:r>
            <a:r>
              <a:rPr lang="et-EE" dirty="0"/>
              <a:t> </a:t>
            </a:r>
            <a:r>
              <a:rPr lang="et-EE" dirty="0" err="1"/>
              <a:t>rights</a:t>
            </a:r>
            <a:r>
              <a:rPr lang="et-EE" dirty="0"/>
              <a:t> </a:t>
            </a:r>
            <a:r>
              <a:rPr lang="et-EE" dirty="0" err="1"/>
              <a:t>recommendation</a:t>
            </a:r>
            <a:r>
              <a:rPr lang="et-EE" baseline="0" dirty="0"/>
              <a:t> and </a:t>
            </a:r>
            <a:r>
              <a:rPr lang="et-EE" baseline="0" dirty="0" err="1"/>
              <a:t>name</a:t>
            </a:r>
            <a:r>
              <a:rPr lang="et-EE" baseline="0" dirty="0"/>
              <a:t> </a:t>
            </a:r>
            <a:r>
              <a:rPr lang="et-EE" baseline="0" dirty="0" err="1"/>
              <a:t>them</a:t>
            </a:r>
            <a:r>
              <a:rPr lang="et-EE" baseline="0" dirty="0"/>
              <a:t>!</a:t>
            </a:r>
            <a:endParaRPr lang="en-US" dirty="0"/>
          </a:p>
        </p:txBody>
      </p:sp>
      <p:sp>
        <p:nvSpPr>
          <p:cNvPr id="4" name="Slide Number Placeholder 3"/>
          <p:cNvSpPr>
            <a:spLocks noGrp="1"/>
          </p:cNvSpPr>
          <p:nvPr>
            <p:ph type="sldNum" sz="quarter" idx="10"/>
          </p:nvPr>
        </p:nvSpPr>
        <p:spPr/>
        <p:txBody>
          <a:bodyPr/>
          <a:lstStyle/>
          <a:p>
            <a:fld id="{D12547EE-0976-46BC-BC1F-05A7D8457733}" type="slidenum">
              <a:rPr lang="en-US" smtClean="0"/>
              <a:t>9</a:t>
            </a:fld>
            <a:endParaRPr lang="en-US"/>
          </a:p>
        </p:txBody>
      </p:sp>
    </p:spTree>
    <p:extLst>
      <p:ext uri="{BB962C8B-B14F-4D97-AF65-F5344CB8AC3E}">
        <p14:creationId xmlns:p14="http://schemas.microsoft.com/office/powerpoint/2010/main" val="1031839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dark">
    <p:spTree>
      <p:nvGrpSpPr>
        <p:cNvPr id="1" name=""/>
        <p:cNvGrpSpPr/>
        <p:nvPr/>
      </p:nvGrpSpPr>
      <p:grpSpPr>
        <a:xfrm>
          <a:off x="0" y="0"/>
          <a:ext cx="0" cy="0"/>
          <a:chOff x="0" y="0"/>
          <a:chExt cx="0" cy="0"/>
        </a:xfrm>
      </p:grpSpPr>
      <p:sp>
        <p:nvSpPr>
          <p:cNvPr id="12" name="Rectangle 11"/>
          <p:cNvSpPr/>
          <p:nvPr userDrawn="1"/>
        </p:nvSpPr>
        <p:spPr>
          <a:xfrm>
            <a:off x="5363202" y="3244333"/>
            <a:ext cx="2031325" cy="369332"/>
          </a:xfrm>
          <a:prstGeom prst="rect">
            <a:avLst/>
          </a:prstGeom>
        </p:spPr>
        <p:txBody>
          <a:bodyPr wrap="none">
            <a:spAutoFit/>
          </a:bodyPr>
          <a:lstStyle/>
          <a:p>
            <a:pPr lvl="4"/>
            <a:endParaRPr lang="en-US" sz="1800"/>
          </a:p>
        </p:txBody>
      </p:sp>
      <p:sp>
        <p:nvSpPr>
          <p:cNvPr id="11" name="Title 1"/>
          <p:cNvSpPr>
            <a:spLocks noGrp="1"/>
          </p:cNvSpPr>
          <p:nvPr>
            <p:ph type="title" hasCustomPrompt="1"/>
          </p:nvPr>
        </p:nvSpPr>
        <p:spPr>
          <a:xfrm>
            <a:off x="920425" y="2215536"/>
            <a:ext cx="10319075" cy="2674373"/>
          </a:xfrm>
        </p:spPr>
        <p:txBody>
          <a:bodyPr wrap="square" lIns="0" tIns="0" rIns="0" bIns="0" anchor="t" anchorCtr="0">
            <a:noAutofit/>
          </a:bodyPr>
          <a:lstStyle>
            <a:lvl1pPr algn="l">
              <a:lnSpc>
                <a:spcPct val="100000"/>
              </a:lnSpc>
              <a:defRPr sz="5600" kern="1200" baseline="0">
                <a:ln w="19050">
                  <a:noFill/>
                </a:ln>
                <a:solidFill>
                  <a:srgbClr val="1CBFD9"/>
                </a:solidFill>
              </a:defRPr>
            </a:lvl1pPr>
          </a:lstStyle>
          <a:p>
            <a:r>
              <a:rPr lang="en-US"/>
              <a:t>Title of your presentation goes here, big and bold (and perhaps in ALL CAPS?)</a:t>
            </a:r>
          </a:p>
        </p:txBody>
      </p:sp>
      <p:sp>
        <p:nvSpPr>
          <p:cNvPr id="13" name="Text Placeholder 12"/>
          <p:cNvSpPr>
            <a:spLocks noGrp="1"/>
          </p:cNvSpPr>
          <p:nvPr>
            <p:ph type="body" sz="quarter" idx="10" hasCustomPrompt="1"/>
          </p:nvPr>
        </p:nvSpPr>
        <p:spPr>
          <a:xfrm>
            <a:off x="958850" y="5015780"/>
            <a:ext cx="10293759" cy="991040"/>
          </a:xfrm>
        </p:spPr>
        <p:txBody>
          <a:bodyPr wrap="square" lIns="0" tIns="0" rIns="0" bIns="0">
            <a:spAutoFit/>
          </a:bodyPr>
          <a:lstStyle>
            <a:lvl1pPr marL="0" indent="0">
              <a:buNone/>
              <a:defRPr sz="1400" baseline="0">
                <a:solidFill>
                  <a:schemeClr val="bg1"/>
                </a:solidFill>
              </a:defRPr>
            </a:lvl1pPr>
          </a:lstStyle>
          <a:p>
            <a:pPr lvl="0"/>
            <a:r>
              <a:rPr lang="en-US"/>
              <a:t>NAME (ALL CAPS)</a:t>
            </a:r>
          </a:p>
          <a:p>
            <a:pPr lvl="0"/>
            <a:r>
              <a:rPr lang="en-US"/>
              <a:t>Position</a:t>
            </a:r>
          </a:p>
          <a:p>
            <a:pPr lvl="0"/>
            <a:endParaRPr lang="en-US"/>
          </a:p>
          <a:p>
            <a:pPr lvl="0"/>
            <a:r>
              <a:rPr lang="en-US"/>
              <a:t>Date (YYYY.MM.DD)</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507" y="798165"/>
            <a:ext cx="1332075" cy="924683"/>
          </a:xfrm>
          <a:prstGeom prst="rect">
            <a:avLst/>
          </a:prstGeom>
        </p:spPr>
      </p:pic>
      <p:sp>
        <p:nvSpPr>
          <p:cNvPr id="3" name="TextBox 2"/>
          <p:cNvSpPr txBox="1"/>
          <p:nvPr userDrawn="1"/>
        </p:nvSpPr>
        <p:spPr>
          <a:xfrm>
            <a:off x="9495912" y="5816797"/>
            <a:ext cx="1756696" cy="205121"/>
          </a:xfrm>
          <a:prstGeom prst="rect">
            <a:avLst/>
          </a:prstGeom>
          <a:noFill/>
        </p:spPr>
        <p:txBody>
          <a:bodyPr wrap="square" lIns="0" tIns="0" rIns="0" bIns="0" rtlCol="0" anchor="b">
            <a:spAutoFit/>
          </a:bodyPr>
          <a:lstStyle/>
          <a:p>
            <a:pPr algn="r"/>
            <a:r>
              <a:rPr lang="en-US" sz="1333" b="1" i="0">
                <a:ln w="19050">
                  <a:noFill/>
                </a:ln>
                <a:solidFill>
                  <a:srgbClr val="EE3641"/>
                </a:solidFill>
                <a:latin typeface="Roboto"/>
                <a:cs typeface="Roboto Condensed Bold"/>
              </a:rPr>
              <a:t>itlaw.ut.ee</a:t>
            </a:r>
          </a:p>
        </p:txBody>
      </p:sp>
    </p:spTree>
    <p:extLst>
      <p:ext uri="{BB962C8B-B14F-4D97-AF65-F5344CB8AC3E}">
        <p14:creationId xmlns:p14="http://schemas.microsoft.com/office/powerpoint/2010/main" val="3894878461"/>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53">
          <p15:clr>
            <a:srgbClr val="FBAE40"/>
          </p15:clr>
        </p15:guide>
        <p15:guide id="4" pos="5307">
          <p15:clr>
            <a:srgbClr val="FBAE40"/>
          </p15:clr>
        </p15:guide>
        <p15:guide id="5" orient="horz" pos="395">
          <p15:clr>
            <a:srgbClr val="FBAE40"/>
          </p15:clr>
        </p15:guide>
        <p15:guide id="6" orient="horz" pos="284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ck cover dark">
    <p:spTree>
      <p:nvGrpSpPr>
        <p:cNvPr id="1" name=""/>
        <p:cNvGrpSpPr/>
        <p:nvPr/>
      </p:nvGrpSpPr>
      <p:grpSpPr>
        <a:xfrm>
          <a:off x="0" y="0"/>
          <a:ext cx="0" cy="0"/>
          <a:chOff x="0" y="0"/>
          <a:chExt cx="0" cy="0"/>
        </a:xfrm>
      </p:grpSpPr>
      <p:sp>
        <p:nvSpPr>
          <p:cNvPr id="12" name="Rectangle 11"/>
          <p:cNvSpPr/>
          <p:nvPr userDrawn="1"/>
        </p:nvSpPr>
        <p:spPr>
          <a:xfrm>
            <a:off x="5363202" y="3244333"/>
            <a:ext cx="2031325" cy="369332"/>
          </a:xfrm>
          <a:prstGeom prst="rect">
            <a:avLst/>
          </a:prstGeom>
        </p:spPr>
        <p:txBody>
          <a:bodyPr wrap="none">
            <a:spAutoFit/>
          </a:bodyPr>
          <a:lstStyle/>
          <a:p>
            <a:pPr lvl="4"/>
            <a:endParaRPr lang="en-US" sz="1800"/>
          </a:p>
        </p:txBody>
      </p:sp>
      <p:sp>
        <p:nvSpPr>
          <p:cNvPr id="13" name="Text Placeholder 12"/>
          <p:cNvSpPr>
            <a:spLocks noGrp="1"/>
          </p:cNvSpPr>
          <p:nvPr>
            <p:ph type="body" sz="quarter" idx="10" hasCustomPrompt="1"/>
          </p:nvPr>
        </p:nvSpPr>
        <p:spPr>
          <a:xfrm>
            <a:off x="958850" y="4077110"/>
            <a:ext cx="10293759" cy="1929711"/>
          </a:xfrm>
        </p:spPr>
        <p:txBody>
          <a:bodyPr wrap="square" lIns="0" tIns="0" rIns="0" bIns="0" anchor="b">
            <a:normAutofit/>
          </a:bodyPr>
          <a:lstStyle>
            <a:lvl1pPr marL="0" indent="0">
              <a:buNone/>
              <a:defRPr sz="1400" baseline="0">
                <a:solidFill>
                  <a:schemeClr val="bg1"/>
                </a:solidFill>
              </a:defRPr>
            </a:lvl1pPr>
          </a:lstStyle>
          <a:p>
            <a:pPr lvl="0"/>
            <a:r>
              <a:rPr lang="en-US"/>
              <a:t>Contact information and other thank-you-like stuff.</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507" y="798165"/>
            <a:ext cx="1332075" cy="924683"/>
          </a:xfrm>
          <a:prstGeom prst="rect">
            <a:avLst/>
          </a:prstGeom>
        </p:spPr>
      </p:pic>
      <p:sp>
        <p:nvSpPr>
          <p:cNvPr id="3" name="TextBox 2"/>
          <p:cNvSpPr txBox="1"/>
          <p:nvPr userDrawn="1"/>
        </p:nvSpPr>
        <p:spPr>
          <a:xfrm>
            <a:off x="958851" y="2496528"/>
            <a:ext cx="3836629" cy="1082368"/>
          </a:xfrm>
          <a:prstGeom prst="rect">
            <a:avLst/>
          </a:prstGeom>
          <a:noFill/>
        </p:spPr>
        <p:txBody>
          <a:bodyPr wrap="square" lIns="0" tIns="0" rIns="0" bIns="0" rtlCol="0" anchor="b">
            <a:noAutofit/>
          </a:bodyPr>
          <a:lstStyle/>
          <a:p>
            <a:pPr algn="l"/>
            <a:r>
              <a:rPr lang="en-US" sz="4800" b="1" i="0">
                <a:ln w="19050">
                  <a:noFill/>
                </a:ln>
                <a:solidFill>
                  <a:srgbClr val="1CBFD9"/>
                </a:solidFill>
                <a:latin typeface="Roboto"/>
                <a:cs typeface="Roboto Condensed Bold"/>
              </a:rPr>
              <a:t>itlaw.ut.ee</a:t>
            </a:r>
          </a:p>
        </p:txBody>
      </p:sp>
    </p:spTree>
    <p:extLst>
      <p:ext uri="{BB962C8B-B14F-4D97-AF65-F5344CB8AC3E}">
        <p14:creationId xmlns:p14="http://schemas.microsoft.com/office/powerpoint/2010/main" val="4075795668"/>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53">
          <p15:clr>
            <a:srgbClr val="FBAE40"/>
          </p15:clr>
        </p15:guide>
        <p15:guide id="4" pos="5307">
          <p15:clr>
            <a:srgbClr val="FBAE40"/>
          </p15:clr>
        </p15:guide>
        <p15:guide id="5" orient="horz" pos="395">
          <p15:clr>
            <a:srgbClr val="FBAE40"/>
          </p15:clr>
        </p15:guide>
        <p15:guide id="6" orient="horz" pos="284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dar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683940"/>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53">
          <p15:clr>
            <a:srgbClr val="FBAE40"/>
          </p15:clr>
        </p15:guide>
        <p15:guide id="4" pos="5307">
          <p15:clr>
            <a:srgbClr val="FBAE40"/>
          </p15:clr>
        </p15:guide>
        <p15:guide id="5" orient="horz" pos="395">
          <p15:clr>
            <a:srgbClr val="FBAE40"/>
          </p15:clr>
        </p15:guide>
        <p15:guide id="6" orient="horz" pos="284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light">
    <p:spTree>
      <p:nvGrpSpPr>
        <p:cNvPr id="1" name=""/>
        <p:cNvGrpSpPr/>
        <p:nvPr/>
      </p:nvGrpSpPr>
      <p:grpSpPr>
        <a:xfrm>
          <a:off x="0" y="0"/>
          <a:ext cx="0" cy="0"/>
          <a:chOff x="0" y="0"/>
          <a:chExt cx="0" cy="0"/>
        </a:xfrm>
      </p:grpSpPr>
      <p:sp>
        <p:nvSpPr>
          <p:cNvPr id="12" name="Rectangle 11"/>
          <p:cNvSpPr/>
          <p:nvPr userDrawn="1"/>
        </p:nvSpPr>
        <p:spPr>
          <a:xfrm>
            <a:off x="5363202" y="3244333"/>
            <a:ext cx="2031325" cy="369332"/>
          </a:xfrm>
          <a:prstGeom prst="rect">
            <a:avLst/>
          </a:prstGeom>
        </p:spPr>
        <p:txBody>
          <a:bodyPr wrap="none">
            <a:spAutoFit/>
          </a:bodyPr>
          <a:lstStyle/>
          <a:p>
            <a:pPr lvl="4"/>
            <a:endParaRPr lang="en-US" sz="1800"/>
          </a:p>
        </p:txBody>
      </p:sp>
      <p:sp>
        <p:nvSpPr>
          <p:cNvPr id="11" name="Title 1"/>
          <p:cNvSpPr>
            <a:spLocks noGrp="1"/>
          </p:cNvSpPr>
          <p:nvPr>
            <p:ph type="title" hasCustomPrompt="1"/>
          </p:nvPr>
        </p:nvSpPr>
        <p:spPr>
          <a:xfrm>
            <a:off x="920425" y="2215536"/>
            <a:ext cx="10319075" cy="2674373"/>
          </a:xfrm>
        </p:spPr>
        <p:txBody>
          <a:bodyPr wrap="square" lIns="0" tIns="0" rIns="0" bIns="0" anchor="t" anchorCtr="0">
            <a:noAutofit/>
          </a:bodyPr>
          <a:lstStyle>
            <a:lvl1pPr algn="l">
              <a:lnSpc>
                <a:spcPct val="100000"/>
              </a:lnSpc>
              <a:defRPr sz="5600" kern="1200" baseline="0">
                <a:ln w="19050">
                  <a:noFill/>
                </a:ln>
                <a:solidFill>
                  <a:srgbClr val="1CBFD9"/>
                </a:solidFill>
              </a:defRPr>
            </a:lvl1pPr>
          </a:lstStyle>
          <a:p>
            <a:r>
              <a:rPr lang="en-US"/>
              <a:t>Title of your presentation goes here, big and bold (and perhaps in ALL CAPS?)</a:t>
            </a:r>
          </a:p>
        </p:txBody>
      </p:sp>
      <p:sp>
        <p:nvSpPr>
          <p:cNvPr id="13" name="Text Placeholder 12"/>
          <p:cNvSpPr>
            <a:spLocks noGrp="1"/>
          </p:cNvSpPr>
          <p:nvPr>
            <p:ph type="body" sz="quarter" idx="10" hasCustomPrompt="1"/>
          </p:nvPr>
        </p:nvSpPr>
        <p:spPr>
          <a:xfrm>
            <a:off x="958850" y="5015780"/>
            <a:ext cx="10293759" cy="991040"/>
          </a:xfrm>
        </p:spPr>
        <p:txBody>
          <a:bodyPr wrap="square" lIns="0" tIns="0" rIns="0" bIns="0">
            <a:spAutoFit/>
          </a:bodyPr>
          <a:lstStyle>
            <a:lvl1pPr marL="0" indent="0">
              <a:buNone/>
              <a:defRPr sz="1400" baseline="0">
                <a:solidFill>
                  <a:srgbClr val="00003E"/>
                </a:solidFill>
              </a:defRPr>
            </a:lvl1pPr>
          </a:lstStyle>
          <a:p>
            <a:pPr lvl="0"/>
            <a:r>
              <a:rPr lang="en-US"/>
              <a:t>NAME (ALL CAPS)</a:t>
            </a:r>
          </a:p>
          <a:p>
            <a:pPr lvl="0"/>
            <a:r>
              <a:rPr lang="en-US"/>
              <a:t>Position</a:t>
            </a:r>
          </a:p>
          <a:p>
            <a:pPr lvl="0"/>
            <a:endParaRPr lang="en-US"/>
          </a:p>
          <a:p>
            <a:pPr lvl="0"/>
            <a:r>
              <a:rPr lang="en-US"/>
              <a:t>Date (YYYY.MM.DD)</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507" y="798166"/>
            <a:ext cx="1332075" cy="924681"/>
          </a:xfrm>
          <a:prstGeom prst="rect">
            <a:avLst/>
          </a:prstGeom>
        </p:spPr>
      </p:pic>
      <p:sp>
        <p:nvSpPr>
          <p:cNvPr id="3" name="TextBox 2"/>
          <p:cNvSpPr txBox="1"/>
          <p:nvPr userDrawn="1"/>
        </p:nvSpPr>
        <p:spPr>
          <a:xfrm>
            <a:off x="9495912" y="5816797"/>
            <a:ext cx="1756696" cy="205121"/>
          </a:xfrm>
          <a:prstGeom prst="rect">
            <a:avLst/>
          </a:prstGeom>
          <a:noFill/>
        </p:spPr>
        <p:txBody>
          <a:bodyPr wrap="square" lIns="0" tIns="0" rIns="0" bIns="0" rtlCol="0" anchor="b">
            <a:spAutoFit/>
          </a:bodyPr>
          <a:lstStyle/>
          <a:p>
            <a:pPr algn="r"/>
            <a:r>
              <a:rPr lang="en-US" sz="1333" b="1" i="0">
                <a:ln w="19050">
                  <a:noFill/>
                </a:ln>
                <a:solidFill>
                  <a:srgbClr val="EE3641"/>
                </a:solidFill>
                <a:latin typeface="Roboto"/>
                <a:cs typeface="Roboto Condensed Bold"/>
              </a:rPr>
              <a:t>itlaw.ut.ee</a:t>
            </a:r>
          </a:p>
        </p:txBody>
      </p:sp>
    </p:spTree>
    <p:extLst>
      <p:ext uri="{BB962C8B-B14F-4D97-AF65-F5344CB8AC3E}">
        <p14:creationId xmlns:p14="http://schemas.microsoft.com/office/powerpoint/2010/main" val="1209311268"/>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53">
          <p15:clr>
            <a:srgbClr val="FBAE40"/>
          </p15:clr>
        </p15:guide>
        <p15:guide id="4" pos="5307">
          <p15:clr>
            <a:srgbClr val="FBAE40"/>
          </p15:clr>
        </p15:guide>
        <p15:guide id="5" orient="horz" pos="395">
          <p15:clr>
            <a:srgbClr val="FBAE40"/>
          </p15:clr>
        </p15:guide>
        <p15:guide id="6" orient="horz" pos="284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light EU">
    <p:spTree>
      <p:nvGrpSpPr>
        <p:cNvPr id="1" name=""/>
        <p:cNvGrpSpPr/>
        <p:nvPr/>
      </p:nvGrpSpPr>
      <p:grpSpPr>
        <a:xfrm>
          <a:off x="0" y="0"/>
          <a:ext cx="0" cy="0"/>
          <a:chOff x="0" y="0"/>
          <a:chExt cx="0" cy="0"/>
        </a:xfrm>
      </p:grpSpPr>
      <p:sp>
        <p:nvSpPr>
          <p:cNvPr id="12" name="Rectangle 11"/>
          <p:cNvSpPr/>
          <p:nvPr userDrawn="1"/>
        </p:nvSpPr>
        <p:spPr>
          <a:xfrm>
            <a:off x="5363202" y="3244333"/>
            <a:ext cx="2031325" cy="369332"/>
          </a:xfrm>
          <a:prstGeom prst="rect">
            <a:avLst/>
          </a:prstGeom>
        </p:spPr>
        <p:txBody>
          <a:bodyPr wrap="none">
            <a:spAutoFit/>
          </a:bodyPr>
          <a:lstStyle/>
          <a:p>
            <a:pPr lvl="4"/>
            <a:endParaRPr lang="en-US" sz="1800"/>
          </a:p>
        </p:txBody>
      </p:sp>
      <p:sp>
        <p:nvSpPr>
          <p:cNvPr id="11" name="Title 1"/>
          <p:cNvSpPr>
            <a:spLocks noGrp="1"/>
          </p:cNvSpPr>
          <p:nvPr>
            <p:ph type="title" hasCustomPrompt="1"/>
          </p:nvPr>
        </p:nvSpPr>
        <p:spPr>
          <a:xfrm>
            <a:off x="920425" y="2215536"/>
            <a:ext cx="10319075" cy="2674373"/>
          </a:xfrm>
        </p:spPr>
        <p:txBody>
          <a:bodyPr wrap="square" lIns="0" tIns="0" rIns="0" bIns="0" anchor="t" anchorCtr="0">
            <a:noAutofit/>
          </a:bodyPr>
          <a:lstStyle>
            <a:lvl1pPr algn="l">
              <a:lnSpc>
                <a:spcPct val="100000"/>
              </a:lnSpc>
              <a:defRPr sz="5600" kern="1200" baseline="0">
                <a:ln w="19050">
                  <a:noFill/>
                </a:ln>
                <a:solidFill>
                  <a:srgbClr val="1CBFD9"/>
                </a:solidFill>
              </a:defRPr>
            </a:lvl1pPr>
          </a:lstStyle>
          <a:p>
            <a:r>
              <a:rPr lang="en-US"/>
              <a:t>Title of your presentation goes here, big and bold (and perhaps in ALL CAPS?)</a:t>
            </a:r>
          </a:p>
        </p:txBody>
      </p:sp>
      <p:sp>
        <p:nvSpPr>
          <p:cNvPr id="13" name="Text Placeholder 12"/>
          <p:cNvSpPr>
            <a:spLocks noGrp="1"/>
          </p:cNvSpPr>
          <p:nvPr>
            <p:ph type="body" sz="quarter" idx="10" hasCustomPrompt="1"/>
          </p:nvPr>
        </p:nvSpPr>
        <p:spPr>
          <a:xfrm>
            <a:off x="958850" y="5015780"/>
            <a:ext cx="10293759" cy="991040"/>
          </a:xfrm>
        </p:spPr>
        <p:txBody>
          <a:bodyPr wrap="square" lIns="0" tIns="0" rIns="0" bIns="0">
            <a:spAutoFit/>
          </a:bodyPr>
          <a:lstStyle>
            <a:lvl1pPr marL="0" indent="0">
              <a:buNone/>
              <a:defRPr sz="1400" baseline="0">
                <a:solidFill>
                  <a:srgbClr val="00003E"/>
                </a:solidFill>
              </a:defRPr>
            </a:lvl1pPr>
          </a:lstStyle>
          <a:p>
            <a:pPr lvl="0"/>
            <a:r>
              <a:rPr lang="en-US"/>
              <a:t>NAME (ALL CAPS)</a:t>
            </a:r>
          </a:p>
          <a:p>
            <a:pPr lvl="0"/>
            <a:r>
              <a:rPr lang="en-US"/>
              <a:t>Position</a:t>
            </a:r>
          </a:p>
          <a:p>
            <a:pPr lvl="0"/>
            <a:endParaRPr lang="en-US"/>
          </a:p>
          <a:p>
            <a:pPr lvl="0"/>
            <a:r>
              <a:rPr lang="en-US"/>
              <a:t>Date (YYYY.MM.DD)</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507" y="798166"/>
            <a:ext cx="1332075" cy="924681"/>
          </a:xfrm>
          <a:prstGeom prst="rect">
            <a:avLst/>
          </a:prstGeom>
        </p:spPr>
      </p:pic>
      <p:sp>
        <p:nvSpPr>
          <p:cNvPr id="3" name="TextBox 2"/>
          <p:cNvSpPr txBox="1"/>
          <p:nvPr userDrawn="1"/>
        </p:nvSpPr>
        <p:spPr>
          <a:xfrm>
            <a:off x="9495912" y="5816797"/>
            <a:ext cx="1756696" cy="205121"/>
          </a:xfrm>
          <a:prstGeom prst="rect">
            <a:avLst/>
          </a:prstGeom>
          <a:noFill/>
        </p:spPr>
        <p:txBody>
          <a:bodyPr wrap="square" lIns="0" tIns="0" rIns="0" bIns="0" rtlCol="0" anchor="b">
            <a:spAutoFit/>
          </a:bodyPr>
          <a:lstStyle/>
          <a:p>
            <a:pPr algn="r"/>
            <a:r>
              <a:rPr lang="en-US" sz="1333" b="1" i="0">
                <a:ln w="19050">
                  <a:noFill/>
                </a:ln>
                <a:solidFill>
                  <a:srgbClr val="EE3641"/>
                </a:solidFill>
                <a:latin typeface="Roboto"/>
                <a:cs typeface="Roboto Condensed Bold"/>
              </a:rPr>
              <a:t>itlaw.ut.ee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93682" y="6115796"/>
            <a:ext cx="1111737" cy="583251"/>
          </a:xfrm>
          <a:prstGeom prst="rect">
            <a:avLst/>
          </a:prstGeom>
        </p:spPr>
      </p:pic>
    </p:spTree>
    <p:extLst>
      <p:ext uri="{BB962C8B-B14F-4D97-AF65-F5344CB8AC3E}">
        <p14:creationId xmlns:p14="http://schemas.microsoft.com/office/powerpoint/2010/main" val="2348933196"/>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53">
          <p15:clr>
            <a:srgbClr val="FBAE40"/>
          </p15:clr>
        </p15:guide>
        <p15:guide id="4" pos="5307">
          <p15:clr>
            <a:srgbClr val="FBAE40"/>
          </p15:clr>
        </p15:guide>
        <p15:guide id="5" orient="horz" pos="395">
          <p15:clr>
            <a:srgbClr val="FBAE40"/>
          </p15:clr>
        </p15:guide>
        <p15:guide id="6" orient="horz" pos="284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light">
    <p:spTree>
      <p:nvGrpSpPr>
        <p:cNvPr id="1" name=""/>
        <p:cNvGrpSpPr/>
        <p:nvPr/>
      </p:nvGrpSpPr>
      <p:grpSpPr>
        <a:xfrm>
          <a:off x="0" y="0"/>
          <a:ext cx="0" cy="0"/>
          <a:chOff x="0" y="0"/>
          <a:chExt cx="0" cy="0"/>
        </a:xfrm>
      </p:grpSpPr>
      <p:sp>
        <p:nvSpPr>
          <p:cNvPr id="12" name="Rectangle 11"/>
          <p:cNvSpPr/>
          <p:nvPr userDrawn="1"/>
        </p:nvSpPr>
        <p:spPr>
          <a:xfrm>
            <a:off x="5363202" y="3244333"/>
            <a:ext cx="2031325" cy="369332"/>
          </a:xfrm>
          <a:prstGeom prst="rect">
            <a:avLst/>
          </a:prstGeom>
        </p:spPr>
        <p:txBody>
          <a:bodyPr wrap="none">
            <a:spAutoFit/>
          </a:bodyPr>
          <a:lstStyle/>
          <a:p>
            <a:pPr lvl="4"/>
            <a:endParaRPr lang="en-US" sz="1800"/>
          </a:p>
        </p:txBody>
      </p:sp>
      <p:sp>
        <p:nvSpPr>
          <p:cNvPr id="11" name="Title 1"/>
          <p:cNvSpPr>
            <a:spLocks noGrp="1"/>
          </p:cNvSpPr>
          <p:nvPr>
            <p:ph type="title" hasCustomPrompt="1"/>
          </p:nvPr>
        </p:nvSpPr>
        <p:spPr>
          <a:xfrm>
            <a:off x="920425" y="928418"/>
            <a:ext cx="10319075" cy="1654189"/>
          </a:xfrm>
        </p:spPr>
        <p:txBody>
          <a:bodyPr wrap="square" lIns="0" tIns="0" rIns="0" bIns="0" anchor="b" anchorCtr="0">
            <a:noAutofit/>
          </a:bodyPr>
          <a:lstStyle>
            <a:lvl1pPr algn="l">
              <a:lnSpc>
                <a:spcPct val="100000"/>
              </a:lnSpc>
              <a:defRPr sz="4800" kern="1200" baseline="0">
                <a:ln w="19050">
                  <a:noFill/>
                </a:ln>
                <a:solidFill>
                  <a:srgbClr val="00003E"/>
                </a:solidFill>
              </a:defRPr>
            </a:lvl1pPr>
          </a:lstStyle>
          <a:p>
            <a:r>
              <a:rPr lang="en-US"/>
              <a:t>Slide title on two rows, but preferrably no more</a:t>
            </a:r>
          </a:p>
        </p:txBody>
      </p:sp>
      <p:sp>
        <p:nvSpPr>
          <p:cNvPr id="13" name="Text Placeholder 12"/>
          <p:cNvSpPr>
            <a:spLocks noGrp="1"/>
          </p:cNvSpPr>
          <p:nvPr>
            <p:ph type="body" sz="quarter" idx="10" hasCustomPrompt="1"/>
          </p:nvPr>
        </p:nvSpPr>
        <p:spPr>
          <a:xfrm>
            <a:off x="958850" y="2871021"/>
            <a:ext cx="10293759" cy="3150897"/>
          </a:xfrm>
        </p:spPr>
        <p:txBody>
          <a:bodyPr wrap="square" lIns="0" tIns="0" rIns="0" bIns="0">
            <a:normAutofit/>
          </a:bodyPr>
          <a:lstStyle>
            <a:lvl1pPr marL="0" marR="0" indent="0" algn="l" defTabSz="457178" rtl="0" eaLnBrk="1" fontAlgn="auto" latinLnBrk="0" hangingPunct="1">
              <a:lnSpc>
                <a:spcPct val="100000"/>
              </a:lnSpc>
              <a:spcBef>
                <a:spcPct val="20000"/>
              </a:spcBef>
              <a:spcAft>
                <a:spcPts val="0"/>
              </a:spcAft>
              <a:buClrTx/>
              <a:buSzTx/>
              <a:buFont typeface="Arial" charset="0"/>
              <a:buNone/>
              <a:tabLst/>
              <a:defRPr sz="2400" baseline="0">
                <a:solidFill>
                  <a:srgbClr val="00003E"/>
                </a:solidFill>
              </a:defRPr>
            </a:lvl1pPr>
          </a:lstStyle>
          <a:p>
            <a:pPr lvl="0"/>
            <a:r>
              <a:rPr lang="en-US"/>
              <a:t>Body text with or without bullets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852" y="359867"/>
            <a:ext cx="842625" cy="383883"/>
          </a:xfrm>
          <a:prstGeom prst="rect">
            <a:avLst/>
          </a:prstGeom>
        </p:spPr>
      </p:pic>
    </p:spTree>
    <p:extLst>
      <p:ext uri="{BB962C8B-B14F-4D97-AF65-F5344CB8AC3E}">
        <p14:creationId xmlns:p14="http://schemas.microsoft.com/office/powerpoint/2010/main" val="748756326"/>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53">
          <p15:clr>
            <a:srgbClr val="FBAE40"/>
          </p15:clr>
        </p15:guide>
        <p15:guide id="4" pos="5307">
          <p15:clr>
            <a:srgbClr val="FBAE40"/>
          </p15:clr>
        </p15:guide>
        <p15:guide id="5" orient="horz" pos="395">
          <p15:clr>
            <a:srgbClr val="FBAE40"/>
          </p15:clr>
        </p15:guide>
        <p15:guide id="6" orient="horz" pos="284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ng text light">
    <p:spTree>
      <p:nvGrpSpPr>
        <p:cNvPr id="1" name=""/>
        <p:cNvGrpSpPr/>
        <p:nvPr/>
      </p:nvGrpSpPr>
      <p:grpSpPr>
        <a:xfrm>
          <a:off x="0" y="0"/>
          <a:ext cx="0" cy="0"/>
          <a:chOff x="0" y="0"/>
          <a:chExt cx="0" cy="0"/>
        </a:xfrm>
      </p:grpSpPr>
      <p:sp>
        <p:nvSpPr>
          <p:cNvPr id="12" name="Rectangle 11"/>
          <p:cNvSpPr/>
          <p:nvPr userDrawn="1"/>
        </p:nvSpPr>
        <p:spPr>
          <a:xfrm>
            <a:off x="5363202" y="3244333"/>
            <a:ext cx="2031325" cy="369332"/>
          </a:xfrm>
          <a:prstGeom prst="rect">
            <a:avLst/>
          </a:prstGeom>
        </p:spPr>
        <p:txBody>
          <a:bodyPr wrap="none">
            <a:spAutoFit/>
          </a:bodyPr>
          <a:lstStyle/>
          <a:p>
            <a:pPr lvl="4"/>
            <a:endParaRPr lang="en-US" sz="1800"/>
          </a:p>
        </p:txBody>
      </p:sp>
      <p:sp>
        <p:nvSpPr>
          <p:cNvPr id="13" name="Text Placeholder 12"/>
          <p:cNvSpPr>
            <a:spLocks noGrp="1"/>
          </p:cNvSpPr>
          <p:nvPr>
            <p:ph type="body" sz="quarter" idx="10" hasCustomPrompt="1"/>
          </p:nvPr>
        </p:nvSpPr>
        <p:spPr>
          <a:xfrm>
            <a:off x="958851" y="1074994"/>
            <a:ext cx="9764867" cy="4946925"/>
          </a:xfrm>
        </p:spPr>
        <p:txBody>
          <a:bodyPr wrap="square" lIns="0" tIns="0" rIns="0" bIns="0">
            <a:normAutofit/>
          </a:bodyPr>
          <a:lstStyle>
            <a:lvl1pPr marL="0" indent="0">
              <a:spcBef>
                <a:spcPts val="1067"/>
              </a:spcBef>
              <a:buFont typeface="Arial" charset="0"/>
              <a:buNone/>
              <a:defRPr sz="2400" baseline="0">
                <a:solidFill>
                  <a:srgbClr val="00003E"/>
                </a:solidFill>
              </a:defRPr>
            </a:lvl1pPr>
          </a:lstStyle>
          <a:p>
            <a:pPr lvl="0"/>
            <a:r>
              <a:rPr lang="en-US"/>
              <a:t>Long title-less body text</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852" y="359867"/>
            <a:ext cx="842625" cy="383883"/>
          </a:xfrm>
          <a:prstGeom prst="rect">
            <a:avLst/>
          </a:prstGeom>
        </p:spPr>
      </p:pic>
    </p:spTree>
    <p:extLst>
      <p:ext uri="{BB962C8B-B14F-4D97-AF65-F5344CB8AC3E}">
        <p14:creationId xmlns:p14="http://schemas.microsoft.com/office/powerpoint/2010/main" val="2246471733"/>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53">
          <p15:clr>
            <a:srgbClr val="FBAE40"/>
          </p15:clr>
        </p15:guide>
        <p15:guide id="4" pos="5307">
          <p15:clr>
            <a:srgbClr val="FBAE40"/>
          </p15:clr>
        </p15:guide>
        <p15:guide id="5" orient="horz" pos="395">
          <p15:clr>
            <a:srgbClr val="FBAE40"/>
          </p15:clr>
        </p15:guide>
        <p15:guide id="6" orient="horz" pos="284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light">
    <p:spTree>
      <p:nvGrpSpPr>
        <p:cNvPr id="1" name=""/>
        <p:cNvGrpSpPr/>
        <p:nvPr/>
      </p:nvGrpSpPr>
      <p:grpSpPr>
        <a:xfrm>
          <a:off x="0" y="0"/>
          <a:ext cx="0" cy="0"/>
          <a:chOff x="0" y="0"/>
          <a:chExt cx="0" cy="0"/>
        </a:xfrm>
      </p:grpSpPr>
      <p:sp>
        <p:nvSpPr>
          <p:cNvPr id="12" name="Rectangle 11"/>
          <p:cNvSpPr/>
          <p:nvPr userDrawn="1"/>
        </p:nvSpPr>
        <p:spPr>
          <a:xfrm>
            <a:off x="5363202" y="3244333"/>
            <a:ext cx="2031325" cy="369332"/>
          </a:xfrm>
          <a:prstGeom prst="rect">
            <a:avLst/>
          </a:prstGeom>
        </p:spPr>
        <p:txBody>
          <a:bodyPr wrap="none">
            <a:spAutoFit/>
          </a:bodyPr>
          <a:lstStyle/>
          <a:p>
            <a:pPr lvl="4"/>
            <a:endParaRPr lang="en-US" sz="1800"/>
          </a:p>
        </p:txBody>
      </p:sp>
      <p:sp>
        <p:nvSpPr>
          <p:cNvPr id="11" name="Title 1"/>
          <p:cNvSpPr>
            <a:spLocks noGrp="1"/>
          </p:cNvSpPr>
          <p:nvPr>
            <p:ph type="title" hasCustomPrompt="1"/>
          </p:nvPr>
        </p:nvSpPr>
        <p:spPr>
          <a:xfrm>
            <a:off x="920425" y="928417"/>
            <a:ext cx="10319075" cy="5093500"/>
          </a:xfrm>
        </p:spPr>
        <p:txBody>
          <a:bodyPr wrap="square" lIns="0" tIns="0" rIns="0" bIns="0" anchor="ctr" anchorCtr="0">
            <a:noAutofit/>
          </a:bodyPr>
          <a:lstStyle>
            <a:lvl1pPr algn="l">
              <a:lnSpc>
                <a:spcPct val="100000"/>
              </a:lnSpc>
              <a:defRPr sz="6400" kern="1200" baseline="0">
                <a:ln w="19050">
                  <a:noFill/>
                </a:ln>
                <a:solidFill>
                  <a:srgbClr val="00003E"/>
                </a:solidFill>
              </a:defRPr>
            </a:lvl1pPr>
          </a:lstStyle>
          <a:p>
            <a:r>
              <a:rPr lang="en-US"/>
              <a:t>A huge title that says everything without additional explanations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852" y="359867"/>
            <a:ext cx="842625" cy="383883"/>
          </a:xfrm>
          <a:prstGeom prst="rect">
            <a:avLst/>
          </a:prstGeom>
        </p:spPr>
      </p:pic>
    </p:spTree>
    <p:extLst>
      <p:ext uri="{BB962C8B-B14F-4D97-AF65-F5344CB8AC3E}">
        <p14:creationId xmlns:p14="http://schemas.microsoft.com/office/powerpoint/2010/main" val="2785856525"/>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53">
          <p15:clr>
            <a:srgbClr val="FBAE40"/>
          </p15:clr>
        </p15:guide>
        <p15:guide id="4" pos="5307">
          <p15:clr>
            <a:srgbClr val="FBAE40"/>
          </p15:clr>
        </p15:guide>
        <p15:guide id="5" orient="horz" pos="395">
          <p15:clr>
            <a:srgbClr val="FBAE40"/>
          </p15:clr>
        </p15:guide>
        <p15:guide id="6" orient="horz" pos="284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large title light">
    <p:spTree>
      <p:nvGrpSpPr>
        <p:cNvPr id="1" name=""/>
        <p:cNvGrpSpPr/>
        <p:nvPr/>
      </p:nvGrpSpPr>
      <p:grpSpPr>
        <a:xfrm>
          <a:off x="0" y="0"/>
          <a:ext cx="0" cy="0"/>
          <a:chOff x="0" y="0"/>
          <a:chExt cx="0" cy="0"/>
        </a:xfrm>
      </p:grpSpPr>
      <p:sp>
        <p:nvSpPr>
          <p:cNvPr id="12" name="Rectangle 11"/>
          <p:cNvSpPr/>
          <p:nvPr userDrawn="1"/>
        </p:nvSpPr>
        <p:spPr>
          <a:xfrm>
            <a:off x="5363202" y="3244333"/>
            <a:ext cx="2031325" cy="369332"/>
          </a:xfrm>
          <a:prstGeom prst="rect">
            <a:avLst/>
          </a:prstGeom>
        </p:spPr>
        <p:txBody>
          <a:bodyPr wrap="none">
            <a:spAutoFit/>
          </a:bodyPr>
          <a:lstStyle/>
          <a:p>
            <a:pPr lvl="4"/>
            <a:endParaRPr lang="en-US" sz="1800"/>
          </a:p>
        </p:txBody>
      </p:sp>
      <p:sp>
        <p:nvSpPr>
          <p:cNvPr id="6" name="Title 1"/>
          <p:cNvSpPr>
            <a:spLocks noGrp="1"/>
          </p:cNvSpPr>
          <p:nvPr>
            <p:ph type="title" hasCustomPrompt="1"/>
          </p:nvPr>
        </p:nvSpPr>
        <p:spPr>
          <a:xfrm>
            <a:off x="920425" y="3429000"/>
            <a:ext cx="10319075" cy="2592917"/>
          </a:xfrm>
        </p:spPr>
        <p:txBody>
          <a:bodyPr wrap="square" lIns="0" tIns="0" rIns="0" bIns="0" anchor="b" anchorCtr="0">
            <a:noAutofit/>
          </a:bodyPr>
          <a:lstStyle>
            <a:lvl1pPr algn="l">
              <a:lnSpc>
                <a:spcPct val="100000"/>
              </a:lnSpc>
              <a:defRPr sz="4800" kern="1200" baseline="0">
                <a:ln w="19050">
                  <a:noFill/>
                </a:ln>
                <a:solidFill>
                  <a:srgbClr val="00003A"/>
                </a:solidFill>
              </a:defRPr>
            </a:lvl1pPr>
          </a:lstStyle>
          <a:p>
            <a:r>
              <a:rPr lang="en-US"/>
              <a:t>Full photo (bright) slide with large title. Use a 16:9 photo and set it as background.</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852" y="359867"/>
            <a:ext cx="842625" cy="383883"/>
          </a:xfrm>
          <a:prstGeom prst="rect">
            <a:avLst/>
          </a:prstGeom>
        </p:spPr>
      </p:pic>
    </p:spTree>
    <p:extLst>
      <p:ext uri="{BB962C8B-B14F-4D97-AF65-F5344CB8AC3E}">
        <p14:creationId xmlns:p14="http://schemas.microsoft.com/office/powerpoint/2010/main" val="623515623"/>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53">
          <p15:clr>
            <a:srgbClr val="FBAE40"/>
          </p15:clr>
        </p15:guide>
        <p15:guide id="4" pos="5307">
          <p15:clr>
            <a:srgbClr val="FBAE40"/>
          </p15:clr>
        </p15:guide>
        <p15:guide id="5" orient="horz" pos="395">
          <p15:clr>
            <a:srgbClr val="FBAE40"/>
          </p15:clr>
        </p15:guide>
        <p15:guide id="6" orient="horz" pos="284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small title light">
    <p:spTree>
      <p:nvGrpSpPr>
        <p:cNvPr id="1" name=""/>
        <p:cNvGrpSpPr/>
        <p:nvPr/>
      </p:nvGrpSpPr>
      <p:grpSpPr>
        <a:xfrm>
          <a:off x="0" y="0"/>
          <a:ext cx="0" cy="0"/>
          <a:chOff x="0" y="0"/>
          <a:chExt cx="0" cy="0"/>
        </a:xfrm>
      </p:grpSpPr>
      <p:sp>
        <p:nvSpPr>
          <p:cNvPr id="2" name="Rectangle 1"/>
          <p:cNvSpPr/>
          <p:nvPr userDrawn="1"/>
        </p:nvSpPr>
        <p:spPr>
          <a:xfrm>
            <a:off x="0" y="5152104"/>
            <a:ext cx="12192000" cy="1705897"/>
          </a:xfrm>
          <a:prstGeom prst="rect">
            <a:avLst/>
          </a:prstGeom>
          <a:solidFill>
            <a:schemeClr val="bg1">
              <a:alpha val="9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sz="2400"/>
          </a:p>
        </p:txBody>
      </p:sp>
      <p:sp>
        <p:nvSpPr>
          <p:cNvPr id="12" name="Rectangle 11"/>
          <p:cNvSpPr/>
          <p:nvPr userDrawn="1"/>
        </p:nvSpPr>
        <p:spPr>
          <a:xfrm>
            <a:off x="5363202" y="3244333"/>
            <a:ext cx="2031325" cy="369332"/>
          </a:xfrm>
          <a:prstGeom prst="rect">
            <a:avLst/>
          </a:prstGeom>
        </p:spPr>
        <p:txBody>
          <a:bodyPr wrap="none">
            <a:spAutoFit/>
          </a:bodyPr>
          <a:lstStyle/>
          <a:p>
            <a:pPr lvl="4"/>
            <a:endParaRPr lang="en-US" sz="1800"/>
          </a:p>
        </p:txBody>
      </p:sp>
      <p:sp>
        <p:nvSpPr>
          <p:cNvPr id="6" name="Title 1"/>
          <p:cNvSpPr>
            <a:spLocks noGrp="1"/>
          </p:cNvSpPr>
          <p:nvPr>
            <p:ph type="title" hasCustomPrompt="1"/>
          </p:nvPr>
        </p:nvSpPr>
        <p:spPr>
          <a:xfrm>
            <a:off x="920425" y="5152102"/>
            <a:ext cx="10319075" cy="1705897"/>
          </a:xfrm>
        </p:spPr>
        <p:txBody>
          <a:bodyPr wrap="square" lIns="0" tIns="0" rIns="0" bIns="0" anchor="ctr" anchorCtr="0">
            <a:noAutofit/>
          </a:bodyPr>
          <a:lstStyle>
            <a:lvl1pPr algn="l">
              <a:lnSpc>
                <a:spcPct val="100000"/>
              </a:lnSpc>
              <a:defRPr sz="2400" b="0" kern="1200" baseline="0">
                <a:ln w="19050">
                  <a:noFill/>
                </a:ln>
                <a:solidFill>
                  <a:srgbClr val="00003A"/>
                </a:solidFill>
              </a:defRPr>
            </a:lvl1pPr>
          </a:lstStyle>
          <a:p>
            <a:r>
              <a:rPr lang="en-US"/>
              <a:t>Full photo slide with large title. Use a 16:9 photo (eg 1920x1080 or 1600x900) and set it as background.</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852" y="359867"/>
            <a:ext cx="842625" cy="383883"/>
          </a:xfrm>
          <a:prstGeom prst="rect">
            <a:avLst/>
          </a:prstGeom>
        </p:spPr>
      </p:pic>
    </p:spTree>
    <p:extLst>
      <p:ext uri="{BB962C8B-B14F-4D97-AF65-F5344CB8AC3E}">
        <p14:creationId xmlns:p14="http://schemas.microsoft.com/office/powerpoint/2010/main" val="577424394"/>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53">
          <p15:clr>
            <a:srgbClr val="FBAE40"/>
          </p15:clr>
        </p15:guide>
        <p15:guide id="4" pos="5307">
          <p15:clr>
            <a:srgbClr val="FBAE40"/>
          </p15:clr>
        </p15:guide>
        <p15:guide id="5" orient="horz" pos="395">
          <p15:clr>
            <a:srgbClr val="FBAE40"/>
          </p15:clr>
        </p15:guide>
        <p15:guide id="6" orient="horz" pos="284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1/2 l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096000" y="0"/>
            <a:ext cx="6096000" cy="6858000"/>
          </a:xfrm>
          <a:solidFill>
            <a:schemeClr val="bg1">
              <a:lumMod val="95000"/>
            </a:schemeClr>
          </a:solidFill>
        </p:spPr>
        <p:txBody>
          <a:bodyPr anchor="ctr"/>
          <a:lstStyle>
            <a:lvl1pPr marL="0" indent="0" algn="ctr">
              <a:buNone/>
              <a:defRPr>
                <a:ln>
                  <a:noFill/>
                </a:ln>
                <a:solidFill>
                  <a:srgbClr val="00003A"/>
                </a:solidFill>
              </a:defRPr>
            </a:lvl1pPr>
          </a:lstStyle>
          <a:p>
            <a:endParaRPr lang="en-US"/>
          </a:p>
        </p:txBody>
      </p:sp>
      <p:sp>
        <p:nvSpPr>
          <p:cNvPr id="6" name="Text Placeholder 12"/>
          <p:cNvSpPr>
            <a:spLocks noGrp="1"/>
          </p:cNvSpPr>
          <p:nvPr>
            <p:ph type="body" sz="quarter" idx="11" hasCustomPrompt="1"/>
          </p:nvPr>
        </p:nvSpPr>
        <p:spPr>
          <a:xfrm>
            <a:off x="958850" y="1074994"/>
            <a:ext cx="4403009" cy="4946925"/>
          </a:xfrm>
        </p:spPr>
        <p:txBody>
          <a:bodyPr wrap="square" lIns="0" tIns="0" rIns="0" bIns="0">
            <a:normAutofit/>
          </a:bodyPr>
          <a:lstStyle>
            <a:lvl1pPr marL="0" indent="0">
              <a:spcBef>
                <a:spcPts val="1067"/>
              </a:spcBef>
              <a:buFont typeface="Arial" charset="0"/>
              <a:buNone/>
              <a:defRPr sz="2400" baseline="0">
                <a:solidFill>
                  <a:srgbClr val="00003A"/>
                </a:solidFill>
              </a:defRPr>
            </a:lvl1pPr>
          </a:lstStyle>
          <a:p>
            <a:pPr lvl="0"/>
            <a:r>
              <a:rPr lang="en-US"/>
              <a:t>Half page photo with text area.</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852" y="359867"/>
            <a:ext cx="842625" cy="383883"/>
          </a:xfrm>
          <a:prstGeom prst="rect">
            <a:avLst/>
          </a:prstGeom>
        </p:spPr>
      </p:pic>
    </p:spTree>
    <p:extLst>
      <p:ext uri="{BB962C8B-B14F-4D97-AF65-F5344CB8AC3E}">
        <p14:creationId xmlns:p14="http://schemas.microsoft.com/office/powerpoint/2010/main" val="2088030820"/>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53">
          <p15:clr>
            <a:srgbClr val="FBAE40"/>
          </p15:clr>
        </p15:guide>
        <p15:guide id="4" pos="5307">
          <p15:clr>
            <a:srgbClr val="FBAE40"/>
          </p15:clr>
        </p15:guide>
        <p15:guide id="5" orient="horz" pos="395">
          <p15:clr>
            <a:srgbClr val="FBAE40"/>
          </p15:clr>
        </p15:guide>
        <p15:guide id="6" orient="horz" pos="284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dark EU">
    <p:spTree>
      <p:nvGrpSpPr>
        <p:cNvPr id="1" name=""/>
        <p:cNvGrpSpPr/>
        <p:nvPr/>
      </p:nvGrpSpPr>
      <p:grpSpPr>
        <a:xfrm>
          <a:off x="0" y="0"/>
          <a:ext cx="0" cy="0"/>
          <a:chOff x="0" y="0"/>
          <a:chExt cx="0" cy="0"/>
        </a:xfrm>
      </p:grpSpPr>
      <p:sp>
        <p:nvSpPr>
          <p:cNvPr id="12" name="Rectangle 11"/>
          <p:cNvSpPr/>
          <p:nvPr userDrawn="1"/>
        </p:nvSpPr>
        <p:spPr>
          <a:xfrm>
            <a:off x="5363202" y="3244333"/>
            <a:ext cx="2031325" cy="369332"/>
          </a:xfrm>
          <a:prstGeom prst="rect">
            <a:avLst/>
          </a:prstGeom>
        </p:spPr>
        <p:txBody>
          <a:bodyPr wrap="none">
            <a:spAutoFit/>
          </a:bodyPr>
          <a:lstStyle/>
          <a:p>
            <a:pPr lvl="4"/>
            <a:endParaRPr lang="en-US" sz="1800"/>
          </a:p>
        </p:txBody>
      </p:sp>
      <p:sp>
        <p:nvSpPr>
          <p:cNvPr id="11" name="Title 1"/>
          <p:cNvSpPr>
            <a:spLocks noGrp="1"/>
          </p:cNvSpPr>
          <p:nvPr>
            <p:ph type="title" hasCustomPrompt="1"/>
          </p:nvPr>
        </p:nvSpPr>
        <p:spPr>
          <a:xfrm>
            <a:off x="920425" y="2215536"/>
            <a:ext cx="10319075" cy="2674373"/>
          </a:xfrm>
        </p:spPr>
        <p:txBody>
          <a:bodyPr wrap="square" lIns="0" tIns="0" rIns="0" bIns="0" anchor="t" anchorCtr="0">
            <a:noAutofit/>
          </a:bodyPr>
          <a:lstStyle>
            <a:lvl1pPr algn="l">
              <a:lnSpc>
                <a:spcPct val="100000"/>
              </a:lnSpc>
              <a:defRPr sz="5600" kern="1200" baseline="0">
                <a:ln w="19050">
                  <a:noFill/>
                </a:ln>
                <a:solidFill>
                  <a:srgbClr val="1CBFD9"/>
                </a:solidFill>
              </a:defRPr>
            </a:lvl1pPr>
          </a:lstStyle>
          <a:p>
            <a:r>
              <a:rPr lang="en-US"/>
              <a:t>Title of your presentation goes here, big and bold (and perhaps in ALL CAPS?)</a:t>
            </a:r>
          </a:p>
        </p:txBody>
      </p:sp>
      <p:sp>
        <p:nvSpPr>
          <p:cNvPr id="13" name="Text Placeholder 12"/>
          <p:cNvSpPr>
            <a:spLocks noGrp="1"/>
          </p:cNvSpPr>
          <p:nvPr>
            <p:ph type="body" sz="quarter" idx="10" hasCustomPrompt="1"/>
          </p:nvPr>
        </p:nvSpPr>
        <p:spPr>
          <a:xfrm>
            <a:off x="958850" y="5015780"/>
            <a:ext cx="10293759" cy="991040"/>
          </a:xfrm>
        </p:spPr>
        <p:txBody>
          <a:bodyPr wrap="square" lIns="0" tIns="0" rIns="0" bIns="0">
            <a:spAutoFit/>
          </a:bodyPr>
          <a:lstStyle>
            <a:lvl1pPr marL="0" indent="0">
              <a:buNone/>
              <a:defRPr sz="1400" baseline="0">
                <a:solidFill>
                  <a:schemeClr val="bg1"/>
                </a:solidFill>
              </a:defRPr>
            </a:lvl1pPr>
          </a:lstStyle>
          <a:p>
            <a:pPr lvl="0"/>
            <a:r>
              <a:rPr lang="en-US"/>
              <a:t>NAME (ALL CAPS)</a:t>
            </a:r>
          </a:p>
          <a:p>
            <a:pPr lvl="0"/>
            <a:r>
              <a:rPr lang="en-US"/>
              <a:t>Position</a:t>
            </a:r>
          </a:p>
          <a:p>
            <a:pPr lvl="0"/>
            <a:endParaRPr lang="en-US"/>
          </a:p>
          <a:p>
            <a:pPr lvl="0"/>
            <a:r>
              <a:rPr lang="en-US"/>
              <a:t>Date (YYYY.MM.DD)</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507" y="798165"/>
            <a:ext cx="1332075" cy="924683"/>
          </a:xfrm>
          <a:prstGeom prst="rect">
            <a:avLst/>
          </a:prstGeom>
        </p:spPr>
      </p:pic>
      <p:sp>
        <p:nvSpPr>
          <p:cNvPr id="3" name="TextBox 2"/>
          <p:cNvSpPr txBox="1"/>
          <p:nvPr userDrawn="1"/>
        </p:nvSpPr>
        <p:spPr>
          <a:xfrm>
            <a:off x="9495912" y="5816797"/>
            <a:ext cx="1756696" cy="205121"/>
          </a:xfrm>
          <a:prstGeom prst="rect">
            <a:avLst/>
          </a:prstGeom>
          <a:noFill/>
        </p:spPr>
        <p:txBody>
          <a:bodyPr wrap="square" lIns="0" tIns="0" rIns="0" bIns="0" rtlCol="0" anchor="b">
            <a:spAutoFit/>
          </a:bodyPr>
          <a:lstStyle/>
          <a:p>
            <a:pPr algn="r"/>
            <a:r>
              <a:rPr lang="en-US" sz="1333" b="1" i="0">
                <a:ln w="19050">
                  <a:noFill/>
                </a:ln>
                <a:solidFill>
                  <a:srgbClr val="EE3641"/>
                </a:solidFill>
                <a:latin typeface="Roboto"/>
                <a:cs typeface="Roboto Condensed Bold"/>
              </a:rPr>
              <a:t>itlaw.ut.ee</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43017" y="6429996"/>
            <a:ext cx="809591" cy="424736"/>
          </a:xfrm>
          <a:prstGeom prst="rect">
            <a:avLst/>
          </a:prstGeom>
        </p:spPr>
      </p:pic>
    </p:spTree>
    <p:extLst>
      <p:ext uri="{BB962C8B-B14F-4D97-AF65-F5344CB8AC3E}">
        <p14:creationId xmlns:p14="http://schemas.microsoft.com/office/powerpoint/2010/main" val="2834140779"/>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53">
          <p15:clr>
            <a:srgbClr val="FBAE40"/>
          </p15:clr>
        </p15:guide>
        <p15:guide id="4" pos="5307">
          <p15:clr>
            <a:srgbClr val="FBAE40"/>
          </p15:clr>
        </p15:guide>
        <p15:guide id="5" orient="horz" pos="395">
          <p15:clr>
            <a:srgbClr val="FBAE40"/>
          </p15:clr>
        </p15:guide>
        <p15:guide id="6" orient="horz" pos="284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light">
    <p:spTree>
      <p:nvGrpSpPr>
        <p:cNvPr id="1" name=""/>
        <p:cNvGrpSpPr/>
        <p:nvPr/>
      </p:nvGrpSpPr>
      <p:grpSpPr>
        <a:xfrm>
          <a:off x="0" y="0"/>
          <a:ext cx="0" cy="0"/>
          <a:chOff x="0" y="0"/>
          <a:chExt cx="0" cy="0"/>
        </a:xfrm>
      </p:grpSpPr>
      <p:sp>
        <p:nvSpPr>
          <p:cNvPr id="12" name="Rectangle 11"/>
          <p:cNvSpPr/>
          <p:nvPr userDrawn="1"/>
        </p:nvSpPr>
        <p:spPr>
          <a:xfrm>
            <a:off x="5363202" y="3244333"/>
            <a:ext cx="2031325" cy="369332"/>
          </a:xfrm>
          <a:prstGeom prst="rect">
            <a:avLst/>
          </a:prstGeom>
        </p:spPr>
        <p:txBody>
          <a:bodyPr wrap="none">
            <a:spAutoFit/>
          </a:bodyPr>
          <a:lstStyle/>
          <a:p>
            <a:pPr lvl="4"/>
            <a:endParaRPr lang="en-US" sz="1800"/>
          </a:p>
        </p:txBody>
      </p:sp>
      <p:sp>
        <p:nvSpPr>
          <p:cNvPr id="3" name="Chart Placeholder 2"/>
          <p:cNvSpPr>
            <a:spLocks noGrp="1"/>
          </p:cNvSpPr>
          <p:nvPr>
            <p:ph type="chart" sz="quarter" idx="11"/>
          </p:nvPr>
        </p:nvSpPr>
        <p:spPr>
          <a:xfrm>
            <a:off x="958851" y="1324077"/>
            <a:ext cx="10274300" cy="4713227"/>
          </a:xfrm>
        </p:spPr>
        <p:txBody>
          <a:bodyPr/>
          <a:lstStyle>
            <a:lvl1pPr>
              <a:defRPr>
                <a:solidFill>
                  <a:srgbClr val="00003A"/>
                </a:solidFill>
              </a:defRPr>
            </a:lvl1pPr>
          </a:lstStyle>
          <a:p>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852" y="359867"/>
            <a:ext cx="842625" cy="383883"/>
          </a:xfrm>
          <a:prstGeom prst="rect">
            <a:avLst/>
          </a:prstGeom>
        </p:spPr>
      </p:pic>
    </p:spTree>
    <p:extLst>
      <p:ext uri="{BB962C8B-B14F-4D97-AF65-F5344CB8AC3E}">
        <p14:creationId xmlns:p14="http://schemas.microsoft.com/office/powerpoint/2010/main" val="1023566278"/>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53">
          <p15:clr>
            <a:srgbClr val="FBAE40"/>
          </p15:clr>
        </p15:guide>
        <p15:guide id="4" pos="5307">
          <p15:clr>
            <a:srgbClr val="FBAE40"/>
          </p15:clr>
        </p15:guide>
        <p15:guide id="5" orient="horz" pos="395">
          <p15:clr>
            <a:srgbClr val="FBAE40"/>
          </p15:clr>
        </p15:guide>
        <p15:guide id="6" orient="horz" pos="284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ck cover light">
    <p:spTree>
      <p:nvGrpSpPr>
        <p:cNvPr id="1" name=""/>
        <p:cNvGrpSpPr/>
        <p:nvPr/>
      </p:nvGrpSpPr>
      <p:grpSpPr>
        <a:xfrm>
          <a:off x="0" y="0"/>
          <a:ext cx="0" cy="0"/>
          <a:chOff x="0" y="0"/>
          <a:chExt cx="0" cy="0"/>
        </a:xfrm>
      </p:grpSpPr>
      <p:sp>
        <p:nvSpPr>
          <p:cNvPr id="12" name="Rectangle 11"/>
          <p:cNvSpPr/>
          <p:nvPr userDrawn="1"/>
        </p:nvSpPr>
        <p:spPr>
          <a:xfrm>
            <a:off x="5363202" y="3244333"/>
            <a:ext cx="2031325" cy="369332"/>
          </a:xfrm>
          <a:prstGeom prst="rect">
            <a:avLst/>
          </a:prstGeom>
        </p:spPr>
        <p:txBody>
          <a:bodyPr wrap="none">
            <a:spAutoFit/>
          </a:bodyPr>
          <a:lstStyle/>
          <a:p>
            <a:pPr lvl="4"/>
            <a:endParaRPr lang="en-US" sz="1800"/>
          </a:p>
        </p:txBody>
      </p:sp>
      <p:sp>
        <p:nvSpPr>
          <p:cNvPr id="13" name="Text Placeholder 12"/>
          <p:cNvSpPr>
            <a:spLocks noGrp="1"/>
          </p:cNvSpPr>
          <p:nvPr>
            <p:ph type="body" sz="quarter" idx="10" hasCustomPrompt="1"/>
          </p:nvPr>
        </p:nvSpPr>
        <p:spPr>
          <a:xfrm>
            <a:off x="958850" y="4077110"/>
            <a:ext cx="10293759" cy="1929711"/>
          </a:xfrm>
        </p:spPr>
        <p:txBody>
          <a:bodyPr wrap="square" lIns="0" tIns="0" rIns="0" bIns="0" anchor="b">
            <a:normAutofit/>
          </a:bodyPr>
          <a:lstStyle>
            <a:lvl1pPr marL="0" indent="0">
              <a:buNone/>
              <a:defRPr sz="1400" baseline="0">
                <a:solidFill>
                  <a:srgbClr val="00003A"/>
                </a:solidFill>
              </a:defRPr>
            </a:lvl1pPr>
          </a:lstStyle>
          <a:p>
            <a:pPr lvl="0"/>
            <a:r>
              <a:rPr lang="en-US"/>
              <a:t>Contact information and other thank-you-like stuff.</a:t>
            </a:r>
          </a:p>
        </p:txBody>
      </p:sp>
      <p:sp>
        <p:nvSpPr>
          <p:cNvPr id="3" name="TextBox 2"/>
          <p:cNvSpPr txBox="1"/>
          <p:nvPr userDrawn="1"/>
        </p:nvSpPr>
        <p:spPr>
          <a:xfrm>
            <a:off x="958851" y="2496528"/>
            <a:ext cx="3836629" cy="1082368"/>
          </a:xfrm>
          <a:prstGeom prst="rect">
            <a:avLst/>
          </a:prstGeom>
          <a:noFill/>
        </p:spPr>
        <p:txBody>
          <a:bodyPr wrap="square" lIns="0" tIns="0" rIns="0" bIns="0" rtlCol="0" anchor="b">
            <a:noAutofit/>
          </a:bodyPr>
          <a:lstStyle/>
          <a:p>
            <a:pPr algn="l"/>
            <a:r>
              <a:rPr lang="en-US" sz="4800" b="1" i="0">
                <a:ln w="19050">
                  <a:noFill/>
                </a:ln>
                <a:solidFill>
                  <a:srgbClr val="1CBFD9"/>
                </a:solidFill>
                <a:latin typeface="Roboto"/>
                <a:cs typeface="Roboto Condensed Bold"/>
              </a:rPr>
              <a:t>itlaw.ut.ee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507" y="798166"/>
            <a:ext cx="1332075" cy="924681"/>
          </a:xfrm>
          <a:prstGeom prst="rect">
            <a:avLst/>
          </a:prstGeom>
        </p:spPr>
      </p:pic>
    </p:spTree>
    <p:extLst>
      <p:ext uri="{BB962C8B-B14F-4D97-AF65-F5344CB8AC3E}">
        <p14:creationId xmlns:p14="http://schemas.microsoft.com/office/powerpoint/2010/main" val="116957736"/>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53">
          <p15:clr>
            <a:srgbClr val="FBAE40"/>
          </p15:clr>
        </p15:guide>
        <p15:guide id="4" pos="5307">
          <p15:clr>
            <a:srgbClr val="FBAE40"/>
          </p15:clr>
        </p15:guide>
        <p15:guide id="5" orient="horz" pos="395">
          <p15:clr>
            <a:srgbClr val="FBAE40"/>
          </p15:clr>
        </p15:guide>
        <p15:guide id="6" orient="horz" pos="284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l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721535"/>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53">
          <p15:clr>
            <a:srgbClr val="FBAE40"/>
          </p15:clr>
        </p15:guide>
        <p15:guide id="4" pos="5307">
          <p15:clr>
            <a:srgbClr val="FBAE40"/>
          </p15:clr>
        </p15:guide>
        <p15:guide id="5" orient="horz" pos="395">
          <p15:clr>
            <a:srgbClr val="FBAE40"/>
          </p15:clr>
        </p15:guide>
        <p15:guide id="6" orient="horz" pos="284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ontent light">
    <p:spTree>
      <p:nvGrpSpPr>
        <p:cNvPr id="1" name=""/>
        <p:cNvGrpSpPr/>
        <p:nvPr/>
      </p:nvGrpSpPr>
      <p:grpSpPr>
        <a:xfrm>
          <a:off x="0" y="0"/>
          <a:ext cx="0" cy="0"/>
          <a:chOff x="0" y="0"/>
          <a:chExt cx="0" cy="0"/>
        </a:xfrm>
      </p:grpSpPr>
      <p:sp>
        <p:nvSpPr>
          <p:cNvPr id="12" name="Rectangle 11"/>
          <p:cNvSpPr/>
          <p:nvPr userDrawn="1"/>
        </p:nvSpPr>
        <p:spPr>
          <a:xfrm>
            <a:off x="5363202" y="3244333"/>
            <a:ext cx="2031325" cy="369332"/>
          </a:xfrm>
          <a:prstGeom prst="rect">
            <a:avLst/>
          </a:prstGeom>
        </p:spPr>
        <p:txBody>
          <a:bodyPr wrap="none">
            <a:spAutoFit/>
          </a:bodyPr>
          <a:lstStyle/>
          <a:p>
            <a:pPr lvl="4"/>
            <a:endParaRPr lang="en-US" sz="1800"/>
          </a:p>
        </p:txBody>
      </p:sp>
      <p:sp>
        <p:nvSpPr>
          <p:cNvPr id="11" name="Title 1"/>
          <p:cNvSpPr>
            <a:spLocks noGrp="1"/>
          </p:cNvSpPr>
          <p:nvPr>
            <p:ph type="title" hasCustomPrompt="1"/>
          </p:nvPr>
        </p:nvSpPr>
        <p:spPr>
          <a:xfrm>
            <a:off x="920425" y="928418"/>
            <a:ext cx="10319075" cy="1654189"/>
          </a:xfrm>
        </p:spPr>
        <p:txBody>
          <a:bodyPr wrap="square" lIns="0" tIns="0" rIns="0" bIns="0" anchor="b" anchorCtr="0">
            <a:noAutofit/>
          </a:bodyPr>
          <a:lstStyle>
            <a:lvl1pPr algn="l">
              <a:lnSpc>
                <a:spcPct val="100000"/>
              </a:lnSpc>
              <a:defRPr sz="4800" kern="1200" baseline="0">
                <a:ln w="19050">
                  <a:noFill/>
                </a:ln>
                <a:solidFill>
                  <a:srgbClr val="00003E"/>
                </a:solidFill>
              </a:defRPr>
            </a:lvl1pPr>
          </a:lstStyle>
          <a:p>
            <a:r>
              <a:rPr lang="en-US"/>
              <a:t>Slide title on two rows, but preferrably no more</a:t>
            </a:r>
          </a:p>
        </p:txBody>
      </p:sp>
      <p:sp>
        <p:nvSpPr>
          <p:cNvPr id="13" name="Text Placeholder 12"/>
          <p:cNvSpPr>
            <a:spLocks noGrp="1"/>
          </p:cNvSpPr>
          <p:nvPr>
            <p:ph type="body" sz="quarter" idx="10" hasCustomPrompt="1"/>
          </p:nvPr>
        </p:nvSpPr>
        <p:spPr>
          <a:xfrm>
            <a:off x="958850" y="2871021"/>
            <a:ext cx="10293759" cy="3150897"/>
          </a:xfrm>
        </p:spPr>
        <p:txBody>
          <a:bodyPr wrap="square" lIns="0" tIns="0" rIns="0" bIns="0">
            <a:normAutofit/>
          </a:bodyPr>
          <a:lstStyle>
            <a:lvl1pPr marL="0" marR="0" indent="0" algn="l" defTabSz="457178" rtl="0" eaLnBrk="1" fontAlgn="auto" latinLnBrk="0" hangingPunct="1">
              <a:lnSpc>
                <a:spcPct val="100000"/>
              </a:lnSpc>
              <a:spcBef>
                <a:spcPct val="20000"/>
              </a:spcBef>
              <a:spcAft>
                <a:spcPts val="0"/>
              </a:spcAft>
              <a:buClrTx/>
              <a:buSzTx/>
              <a:buFont typeface="Arial" charset="0"/>
              <a:buNone/>
              <a:tabLst/>
              <a:defRPr sz="2400" baseline="0">
                <a:solidFill>
                  <a:srgbClr val="00003E"/>
                </a:solidFill>
              </a:defRPr>
            </a:lvl1pPr>
          </a:lstStyle>
          <a:p>
            <a:pPr lvl="0"/>
            <a:r>
              <a:rPr lang="en-US"/>
              <a:t>Body text with or without bullets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852" y="359867"/>
            <a:ext cx="842625" cy="383883"/>
          </a:xfrm>
          <a:prstGeom prst="rect">
            <a:avLst/>
          </a:prstGeom>
        </p:spPr>
      </p:pic>
    </p:spTree>
    <p:extLst>
      <p:ext uri="{BB962C8B-B14F-4D97-AF65-F5344CB8AC3E}">
        <p14:creationId xmlns:p14="http://schemas.microsoft.com/office/powerpoint/2010/main" val="945310272"/>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53">
          <p15:clr>
            <a:srgbClr val="FBAE40"/>
          </p15:clr>
        </p15:guide>
        <p15:guide id="4" pos="5307">
          <p15:clr>
            <a:srgbClr val="FBAE40"/>
          </p15:clr>
        </p15:guide>
        <p15:guide id="5" orient="horz" pos="395">
          <p15:clr>
            <a:srgbClr val="FBAE40"/>
          </p15:clr>
        </p15:guide>
        <p15:guide id="6" orient="horz" pos="284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6144" y="1026705"/>
            <a:ext cx="10363200" cy="1470025"/>
          </a:xfrm>
        </p:spPr>
        <p:txBody>
          <a:bodyPr/>
          <a:lstStyle>
            <a:lvl1pPr>
              <a:defRPr>
                <a:solidFill>
                  <a:schemeClr val="tx1">
                    <a:lumMod val="50000"/>
                    <a:lumOff val="50000"/>
                  </a:schemeClr>
                </a:solidFill>
              </a:defRPr>
            </a:lvl1pPr>
          </a:lstStyle>
          <a:p>
            <a:r>
              <a:rPr lang="en-US" dirty="0"/>
              <a:t>Click to edit Master title style</a:t>
            </a:r>
          </a:p>
        </p:txBody>
      </p:sp>
      <p:sp>
        <p:nvSpPr>
          <p:cNvPr id="3" name="Subtitle 2"/>
          <p:cNvSpPr>
            <a:spLocks noGrp="1"/>
          </p:cNvSpPr>
          <p:nvPr>
            <p:ph type="subTitle" idx="1"/>
          </p:nvPr>
        </p:nvSpPr>
        <p:spPr>
          <a:xfrm>
            <a:off x="1220404" y="2496729"/>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812399" y="5262808"/>
            <a:ext cx="2844800" cy="365125"/>
          </a:xfrm>
        </p:spPr>
        <p:txBody>
          <a:bodyPr/>
          <a:lstStyle/>
          <a:p>
            <a:fld id="{6E00B973-88F8-3F44-AE52-3908659F6D2C}" type="datetimeFigureOut">
              <a:rPr lang="en-US" smtClean="0"/>
              <a:pPr/>
              <a:t>11/20/2017</a:t>
            </a:fld>
            <a:endParaRPr lang="en-US" dirty="0"/>
          </a:p>
        </p:txBody>
      </p:sp>
      <p:sp>
        <p:nvSpPr>
          <p:cNvPr id="5" name="Footer Placeholder 4"/>
          <p:cNvSpPr>
            <a:spLocks noGrp="1"/>
          </p:cNvSpPr>
          <p:nvPr>
            <p:ph type="ftr" sz="quarter" idx="11"/>
          </p:nvPr>
        </p:nvSpPr>
        <p:spPr>
          <a:xfrm>
            <a:off x="3690239" y="5262808"/>
            <a:ext cx="3860800" cy="365125"/>
          </a:xfrm>
        </p:spPr>
        <p:txBody>
          <a:bodyPr/>
          <a:lstStyle/>
          <a:p>
            <a:endParaRPr lang="en-US" dirty="0"/>
          </a:p>
        </p:txBody>
      </p:sp>
      <p:sp>
        <p:nvSpPr>
          <p:cNvPr id="6" name="Slide Number Placeholder 5"/>
          <p:cNvSpPr>
            <a:spLocks noGrp="1"/>
          </p:cNvSpPr>
          <p:nvPr>
            <p:ph type="sldNum" sz="quarter" idx="12"/>
          </p:nvPr>
        </p:nvSpPr>
        <p:spPr>
          <a:xfrm>
            <a:off x="7551039" y="5262808"/>
            <a:ext cx="2844800" cy="365125"/>
          </a:xfrm>
        </p:spPr>
        <p:txBody>
          <a:bodyPr/>
          <a:lstStyle/>
          <a:p>
            <a:fld id="{A6FDAC70-80A6-4345-BEBE-81770C943FC8}" type="slidenum">
              <a:rPr lang="en-US" smtClean="0"/>
              <a:pPr/>
              <a:t>‹#›</a:t>
            </a:fld>
            <a:endParaRPr lang="en-US"/>
          </a:p>
        </p:txBody>
      </p:sp>
    </p:spTree>
    <p:extLst>
      <p:ext uri="{BB962C8B-B14F-4D97-AF65-F5344CB8AC3E}">
        <p14:creationId xmlns:p14="http://schemas.microsoft.com/office/powerpoint/2010/main" val="24486294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7760" y="274638"/>
            <a:ext cx="10440139" cy="1021502"/>
          </a:xfrm>
        </p:spPr>
        <p:txBody>
          <a:bodyPr/>
          <a:lstStyle>
            <a:lvl1pPr>
              <a:defRPr>
                <a:solidFill>
                  <a:schemeClr val="tx1">
                    <a:lumMod val="50000"/>
                    <a:lumOff val="50000"/>
                  </a:schemeClr>
                </a:solidFill>
              </a:defRPr>
            </a:lvl1pPr>
          </a:lstStyle>
          <a:p>
            <a:r>
              <a:rPr lang="et-EE" dirty="0" err="1"/>
              <a:t>Click</a:t>
            </a:r>
            <a:r>
              <a:rPr lang="et-EE" dirty="0"/>
              <a:t> </a:t>
            </a:r>
            <a:r>
              <a:rPr lang="et-EE" dirty="0" err="1"/>
              <a:t>to</a:t>
            </a:r>
            <a:r>
              <a:rPr lang="et-EE" dirty="0"/>
              <a:t> </a:t>
            </a:r>
            <a:r>
              <a:rPr lang="et-EE" dirty="0" err="1"/>
              <a:t>edit</a:t>
            </a:r>
            <a:r>
              <a:rPr lang="et-EE" dirty="0"/>
              <a:t> </a:t>
            </a:r>
            <a:r>
              <a:rPr lang="et-EE" dirty="0" err="1"/>
              <a:t>Master</a:t>
            </a:r>
            <a:r>
              <a:rPr lang="et-EE" dirty="0"/>
              <a:t> </a:t>
            </a:r>
            <a:r>
              <a:rPr lang="et-EE" dirty="0" err="1"/>
              <a:t>title</a:t>
            </a:r>
            <a:r>
              <a:rPr lang="et-EE" dirty="0"/>
              <a:t> </a:t>
            </a:r>
            <a:r>
              <a:rPr lang="et-EE" dirty="0" err="1"/>
              <a:t>style</a:t>
            </a:r>
            <a:endParaRPr lang="en-US" dirty="0"/>
          </a:p>
        </p:txBody>
      </p:sp>
      <p:sp>
        <p:nvSpPr>
          <p:cNvPr id="3" name="Content Placeholder 2"/>
          <p:cNvSpPr>
            <a:spLocks noGrp="1"/>
          </p:cNvSpPr>
          <p:nvPr>
            <p:ph idx="1"/>
          </p:nvPr>
        </p:nvSpPr>
        <p:spPr>
          <a:xfrm>
            <a:off x="307759" y="1417639"/>
            <a:ext cx="10440140" cy="4708525"/>
          </a:xfrm>
        </p:spPr>
        <p:txBody>
          <a:bodyPr/>
          <a:lstStyle>
            <a:lvl1pPr>
              <a:defRPr>
                <a:solidFill>
                  <a:schemeClr val="tx1">
                    <a:lumMod val="50000"/>
                    <a:lumOff val="50000"/>
                  </a:schemeClr>
                </a:solidFill>
                <a:latin typeface="Calibri Light" panose="020F0302020204030204" pitchFamily="34" charset="0"/>
              </a:defRPr>
            </a:lvl1pPr>
            <a:lvl2pPr>
              <a:defRPr>
                <a:solidFill>
                  <a:schemeClr val="tx1">
                    <a:lumMod val="50000"/>
                    <a:lumOff val="50000"/>
                  </a:schemeClr>
                </a:solidFill>
                <a:latin typeface="Calibri Light" panose="020F0302020204030204" pitchFamily="34" charset="0"/>
              </a:defRPr>
            </a:lvl2pPr>
            <a:lvl3pPr>
              <a:defRPr>
                <a:solidFill>
                  <a:schemeClr val="tx1">
                    <a:lumMod val="50000"/>
                    <a:lumOff val="50000"/>
                  </a:schemeClr>
                </a:solidFill>
                <a:latin typeface="Calibri Light" panose="020F0302020204030204" pitchFamily="34" charset="0"/>
              </a:defRPr>
            </a:lvl3pPr>
            <a:lvl4pPr>
              <a:defRPr>
                <a:solidFill>
                  <a:schemeClr val="tx1">
                    <a:lumMod val="50000"/>
                    <a:lumOff val="50000"/>
                  </a:schemeClr>
                </a:solidFill>
                <a:latin typeface="Calibri Light" panose="020F0302020204030204" pitchFamily="34" charset="0"/>
              </a:defRPr>
            </a:lvl4pPr>
            <a:lvl5pPr>
              <a:defRPr>
                <a:solidFill>
                  <a:schemeClr val="tx1">
                    <a:lumMod val="50000"/>
                    <a:lumOff val="50000"/>
                  </a:schemeClr>
                </a:solidFill>
                <a:latin typeface="Calibri Light" panose="020F0302020204030204" pitchFamily="34" charset="0"/>
              </a:defRPr>
            </a:lvl5pPr>
          </a:lstStyle>
          <a:p>
            <a:pPr lvl="0"/>
            <a:r>
              <a:rPr lang="et-EE" dirty="0" err="1"/>
              <a:t>Click</a:t>
            </a:r>
            <a:r>
              <a:rPr lang="et-EE" dirty="0"/>
              <a:t> </a:t>
            </a:r>
            <a:r>
              <a:rPr lang="et-EE" dirty="0" err="1"/>
              <a:t>to</a:t>
            </a:r>
            <a:r>
              <a:rPr lang="et-EE" dirty="0"/>
              <a:t> </a:t>
            </a:r>
            <a:r>
              <a:rPr lang="et-EE" dirty="0" err="1"/>
              <a:t>edit</a:t>
            </a:r>
            <a:r>
              <a:rPr lang="et-EE" dirty="0"/>
              <a:t> </a:t>
            </a:r>
            <a:r>
              <a:rPr lang="et-EE" dirty="0" err="1"/>
              <a:t>Master</a:t>
            </a:r>
            <a:r>
              <a:rPr lang="et-EE" dirty="0"/>
              <a:t> </a:t>
            </a:r>
            <a:r>
              <a:rPr lang="et-EE" dirty="0" err="1"/>
              <a:t>text</a:t>
            </a:r>
            <a:r>
              <a:rPr lang="et-EE" dirty="0"/>
              <a:t> </a:t>
            </a:r>
            <a:r>
              <a:rPr lang="et-EE" dirty="0" err="1"/>
              <a:t>styles</a:t>
            </a:r>
            <a:endParaRPr lang="et-EE" dirty="0"/>
          </a:p>
          <a:p>
            <a:pPr lvl="1"/>
            <a:r>
              <a:rPr lang="et-EE" dirty="0" err="1"/>
              <a:t>Second</a:t>
            </a:r>
            <a:r>
              <a:rPr lang="et-EE" dirty="0"/>
              <a:t> </a:t>
            </a:r>
            <a:r>
              <a:rPr lang="et-EE" dirty="0" err="1"/>
              <a:t>level</a:t>
            </a:r>
            <a:endParaRPr lang="et-EE" dirty="0"/>
          </a:p>
          <a:p>
            <a:pPr lvl="2"/>
            <a:r>
              <a:rPr lang="et-EE" dirty="0" err="1"/>
              <a:t>Third</a:t>
            </a:r>
            <a:r>
              <a:rPr lang="et-EE" dirty="0"/>
              <a:t> </a:t>
            </a:r>
            <a:r>
              <a:rPr lang="et-EE" dirty="0" err="1"/>
              <a:t>level</a:t>
            </a:r>
            <a:endParaRPr lang="et-EE" dirty="0"/>
          </a:p>
          <a:p>
            <a:pPr lvl="3"/>
            <a:r>
              <a:rPr lang="et-EE" dirty="0" err="1"/>
              <a:t>Fourth</a:t>
            </a:r>
            <a:r>
              <a:rPr lang="et-EE" dirty="0"/>
              <a:t> </a:t>
            </a:r>
            <a:r>
              <a:rPr lang="et-EE" dirty="0" err="1"/>
              <a:t>level</a:t>
            </a:r>
            <a:endParaRPr lang="et-EE" dirty="0"/>
          </a:p>
          <a:p>
            <a:pPr lvl="4"/>
            <a:r>
              <a:rPr lang="et-EE" dirty="0" err="1"/>
              <a:t>Fifth</a:t>
            </a:r>
            <a:r>
              <a:rPr lang="et-EE" dirty="0"/>
              <a:t> </a:t>
            </a:r>
            <a:r>
              <a:rPr lang="et-EE" dirty="0" err="1"/>
              <a:t>level</a:t>
            </a:r>
            <a:endParaRPr lang="en-US" dirty="0"/>
          </a:p>
        </p:txBody>
      </p:sp>
      <p:sp>
        <p:nvSpPr>
          <p:cNvPr id="7" name="Date Placeholder 3"/>
          <p:cNvSpPr>
            <a:spLocks noGrp="1"/>
          </p:cNvSpPr>
          <p:nvPr>
            <p:ph type="dt" sz="half" idx="10"/>
          </p:nvPr>
        </p:nvSpPr>
        <p:spPr>
          <a:xfrm>
            <a:off x="812399" y="5262808"/>
            <a:ext cx="2844800" cy="365125"/>
          </a:xfrm>
        </p:spPr>
        <p:txBody>
          <a:bodyPr/>
          <a:lstStyle/>
          <a:p>
            <a:fld id="{6E00B973-88F8-3F44-AE52-3908659F6D2C}" type="datetimeFigureOut">
              <a:rPr lang="en-US" smtClean="0"/>
              <a:pPr/>
              <a:t>11/20/2017</a:t>
            </a:fld>
            <a:endParaRPr lang="en-US" dirty="0"/>
          </a:p>
        </p:txBody>
      </p:sp>
      <p:sp>
        <p:nvSpPr>
          <p:cNvPr id="8" name="Footer Placeholder 4"/>
          <p:cNvSpPr>
            <a:spLocks noGrp="1"/>
          </p:cNvSpPr>
          <p:nvPr>
            <p:ph type="ftr" sz="quarter" idx="11"/>
          </p:nvPr>
        </p:nvSpPr>
        <p:spPr>
          <a:xfrm>
            <a:off x="3690239" y="5262808"/>
            <a:ext cx="3860800" cy="365125"/>
          </a:xfrm>
        </p:spPr>
        <p:txBody>
          <a:bodyPr/>
          <a:lstStyle/>
          <a:p>
            <a:endParaRPr lang="en-US" dirty="0"/>
          </a:p>
        </p:txBody>
      </p:sp>
      <p:sp>
        <p:nvSpPr>
          <p:cNvPr id="9" name="Slide Number Placeholder 5"/>
          <p:cNvSpPr>
            <a:spLocks noGrp="1"/>
          </p:cNvSpPr>
          <p:nvPr>
            <p:ph type="sldNum" sz="quarter" idx="12"/>
          </p:nvPr>
        </p:nvSpPr>
        <p:spPr>
          <a:xfrm>
            <a:off x="7551039" y="5262808"/>
            <a:ext cx="2844800" cy="365125"/>
          </a:xfrm>
        </p:spPr>
        <p:txBody>
          <a:bodyPr/>
          <a:lstStyle/>
          <a:p>
            <a:fld id="{A6FDAC70-80A6-4345-BEBE-81770C943FC8}" type="slidenum">
              <a:rPr lang="en-US" smtClean="0"/>
              <a:pPr/>
              <a:t>‹#›</a:t>
            </a:fld>
            <a:endParaRPr lang="en-US"/>
          </a:p>
        </p:txBody>
      </p:sp>
    </p:spTree>
    <p:extLst>
      <p:ext uri="{BB962C8B-B14F-4D97-AF65-F5344CB8AC3E}">
        <p14:creationId xmlns:p14="http://schemas.microsoft.com/office/powerpoint/2010/main" val="39183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t-EE"/>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a:t>Click to edit Master text styles</a:t>
            </a:r>
          </a:p>
          <a:p>
            <a:pPr lvl="1"/>
            <a:r>
              <a:rPr lang="et-EE"/>
              <a:t>Second level</a:t>
            </a:r>
          </a:p>
          <a:p>
            <a:pPr lvl="2"/>
            <a:r>
              <a:rPr lang="et-EE"/>
              <a:t>Third level</a:t>
            </a:r>
          </a:p>
          <a:p>
            <a:pPr lvl="3"/>
            <a:r>
              <a:rPr lang="et-EE"/>
              <a:t>Fourth level</a:t>
            </a:r>
          </a:p>
          <a:p>
            <a:pPr lvl="4"/>
            <a:r>
              <a:rPr lang="et-EE"/>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a:t>Click to edit Master text styles</a:t>
            </a:r>
          </a:p>
          <a:p>
            <a:pPr lvl="1"/>
            <a:r>
              <a:rPr lang="et-EE"/>
              <a:t>Second level</a:t>
            </a:r>
          </a:p>
          <a:p>
            <a:pPr lvl="2"/>
            <a:r>
              <a:rPr lang="et-EE"/>
              <a:t>Third level</a:t>
            </a:r>
          </a:p>
          <a:p>
            <a:pPr lvl="3"/>
            <a:r>
              <a:rPr lang="et-EE"/>
              <a:t>Fourth level</a:t>
            </a:r>
          </a:p>
          <a:p>
            <a:pPr lvl="4"/>
            <a:r>
              <a:rPr lang="et-EE"/>
              <a:t>Fifth level</a:t>
            </a:r>
            <a:endParaRPr lang="en-US"/>
          </a:p>
        </p:txBody>
      </p:sp>
      <p:sp>
        <p:nvSpPr>
          <p:cNvPr id="10" name="Date Placeholder 3"/>
          <p:cNvSpPr>
            <a:spLocks noGrp="1"/>
          </p:cNvSpPr>
          <p:nvPr>
            <p:ph type="dt" sz="half" idx="10"/>
          </p:nvPr>
        </p:nvSpPr>
        <p:spPr>
          <a:xfrm>
            <a:off x="812399" y="5262808"/>
            <a:ext cx="2844800" cy="365125"/>
          </a:xfrm>
        </p:spPr>
        <p:txBody>
          <a:bodyPr/>
          <a:lstStyle/>
          <a:p>
            <a:fld id="{6E00B973-88F8-3F44-AE52-3908659F6D2C}" type="datetimeFigureOut">
              <a:rPr lang="en-US" smtClean="0"/>
              <a:pPr/>
              <a:t>11/20/2017</a:t>
            </a:fld>
            <a:endParaRPr lang="en-US" dirty="0"/>
          </a:p>
        </p:txBody>
      </p:sp>
      <p:sp>
        <p:nvSpPr>
          <p:cNvPr id="11" name="Footer Placeholder 4"/>
          <p:cNvSpPr>
            <a:spLocks noGrp="1"/>
          </p:cNvSpPr>
          <p:nvPr>
            <p:ph type="ftr" sz="quarter" idx="11"/>
          </p:nvPr>
        </p:nvSpPr>
        <p:spPr>
          <a:xfrm>
            <a:off x="3690239" y="5262808"/>
            <a:ext cx="3860800" cy="365125"/>
          </a:xfrm>
        </p:spPr>
        <p:txBody>
          <a:bodyPr/>
          <a:lstStyle/>
          <a:p>
            <a:endParaRPr lang="en-US" dirty="0"/>
          </a:p>
        </p:txBody>
      </p:sp>
      <p:sp>
        <p:nvSpPr>
          <p:cNvPr id="12" name="Slide Number Placeholder 5"/>
          <p:cNvSpPr>
            <a:spLocks noGrp="1"/>
          </p:cNvSpPr>
          <p:nvPr>
            <p:ph type="sldNum" sz="quarter" idx="12"/>
          </p:nvPr>
        </p:nvSpPr>
        <p:spPr>
          <a:xfrm>
            <a:off x="7551039" y="5262808"/>
            <a:ext cx="2844800" cy="365125"/>
          </a:xfrm>
        </p:spPr>
        <p:txBody>
          <a:bodyPr/>
          <a:lstStyle/>
          <a:p>
            <a:fld id="{A6FDAC70-80A6-4345-BEBE-81770C943FC8}" type="slidenum">
              <a:rPr lang="en-US" smtClean="0"/>
              <a:pPr/>
              <a:t>‹#›</a:t>
            </a:fld>
            <a:endParaRPr lang="en-US"/>
          </a:p>
        </p:txBody>
      </p:sp>
    </p:spTree>
    <p:extLst>
      <p:ext uri="{BB962C8B-B14F-4D97-AF65-F5344CB8AC3E}">
        <p14:creationId xmlns:p14="http://schemas.microsoft.com/office/powerpoint/2010/main" val="17632691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3950601"/>
            <a:ext cx="8933489" cy="1362075"/>
          </a:xfrm>
        </p:spPr>
        <p:txBody>
          <a:bodyPr anchor="t"/>
          <a:lstStyle>
            <a:lvl1pPr algn="l">
              <a:defRPr sz="4000" b="1" cap="all">
                <a:solidFill>
                  <a:schemeClr val="tx1">
                    <a:lumMod val="50000"/>
                    <a:lumOff val="50000"/>
                  </a:schemeClr>
                </a:solidFill>
              </a:defRPr>
            </a:lvl1pPr>
          </a:lstStyle>
          <a:p>
            <a:r>
              <a:rPr lang="et-EE" dirty="0" err="1"/>
              <a:t>Click</a:t>
            </a:r>
            <a:r>
              <a:rPr lang="et-EE" dirty="0"/>
              <a:t> </a:t>
            </a:r>
            <a:r>
              <a:rPr lang="et-EE" dirty="0" err="1"/>
              <a:t>to</a:t>
            </a:r>
            <a:r>
              <a:rPr lang="et-EE" dirty="0"/>
              <a:t> </a:t>
            </a:r>
            <a:r>
              <a:rPr lang="et-EE" dirty="0" err="1"/>
              <a:t>edit</a:t>
            </a:r>
            <a:r>
              <a:rPr lang="et-EE" dirty="0"/>
              <a:t> </a:t>
            </a:r>
            <a:r>
              <a:rPr lang="et-EE" dirty="0" err="1"/>
              <a:t>Master</a:t>
            </a:r>
            <a:r>
              <a:rPr lang="et-EE" dirty="0"/>
              <a:t> </a:t>
            </a:r>
            <a:r>
              <a:rPr lang="et-EE" dirty="0" err="1"/>
              <a:t>title</a:t>
            </a:r>
            <a:r>
              <a:rPr lang="et-EE" dirty="0"/>
              <a:t> </a:t>
            </a:r>
            <a:r>
              <a:rPr lang="et-EE" dirty="0" err="1"/>
              <a:t>style</a:t>
            </a:r>
            <a:endParaRPr lang="en-US" dirty="0"/>
          </a:p>
        </p:txBody>
      </p:sp>
      <p:sp>
        <p:nvSpPr>
          <p:cNvPr id="3" name="Text Placeholder 2"/>
          <p:cNvSpPr>
            <a:spLocks noGrp="1"/>
          </p:cNvSpPr>
          <p:nvPr>
            <p:ph type="body" idx="1"/>
          </p:nvPr>
        </p:nvSpPr>
        <p:spPr>
          <a:xfrm>
            <a:off x="963085" y="2450414"/>
            <a:ext cx="893348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Click to edit Master text styles</a:t>
            </a:r>
          </a:p>
        </p:txBody>
      </p:sp>
      <p:sp>
        <p:nvSpPr>
          <p:cNvPr id="7" name="Date Placeholder 3"/>
          <p:cNvSpPr>
            <a:spLocks noGrp="1"/>
          </p:cNvSpPr>
          <p:nvPr>
            <p:ph type="dt" sz="half" idx="10"/>
          </p:nvPr>
        </p:nvSpPr>
        <p:spPr>
          <a:xfrm>
            <a:off x="812399" y="5262808"/>
            <a:ext cx="2844800" cy="365125"/>
          </a:xfrm>
        </p:spPr>
        <p:txBody>
          <a:bodyPr/>
          <a:lstStyle/>
          <a:p>
            <a:fld id="{6E00B973-88F8-3F44-AE52-3908659F6D2C}" type="datetimeFigureOut">
              <a:rPr lang="en-US" smtClean="0"/>
              <a:pPr/>
              <a:t>11/20/2017</a:t>
            </a:fld>
            <a:endParaRPr lang="en-US" dirty="0"/>
          </a:p>
        </p:txBody>
      </p:sp>
      <p:sp>
        <p:nvSpPr>
          <p:cNvPr id="8" name="Footer Placeholder 4"/>
          <p:cNvSpPr>
            <a:spLocks noGrp="1"/>
          </p:cNvSpPr>
          <p:nvPr>
            <p:ph type="ftr" sz="quarter" idx="11"/>
          </p:nvPr>
        </p:nvSpPr>
        <p:spPr>
          <a:xfrm>
            <a:off x="3690239" y="5262808"/>
            <a:ext cx="3860800" cy="365125"/>
          </a:xfrm>
        </p:spPr>
        <p:txBody>
          <a:bodyPr/>
          <a:lstStyle/>
          <a:p>
            <a:endParaRPr lang="en-US" dirty="0"/>
          </a:p>
        </p:txBody>
      </p:sp>
      <p:sp>
        <p:nvSpPr>
          <p:cNvPr id="9" name="Slide Number Placeholder 5"/>
          <p:cNvSpPr>
            <a:spLocks noGrp="1"/>
          </p:cNvSpPr>
          <p:nvPr>
            <p:ph type="sldNum" sz="quarter" idx="12"/>
          </p:nvPr>
        </p:nvSpPr>
        <p:spPr>
          <a:xfrm>
            <a:off x="7551039" y="5262808"/>
            <a:ext cx="2844800" cy="365125"/>
          </a:xfrm>
        </p:spPr>
        <p:txBody>
          <a:bodyPr/>
          <a:lstStyle/>
          <a:p>
            <a:fld id="{A6FDAC70-80A6-4345-BEBE-81770C943FC8}" type="slidenum">
              <a:rPr lang="en-US" smtClean="0"/>
              <a:pPr/>
              <a:t>‹#›</a:t>
            </a:fld>
            <a:endParaRPr lang="en-US"/>
          </a:p>
        </p:txBody>
      </p:sp>
    </p:spTree>
    <p:extLst>
      <p:ext uri="{BB962C8B-B14F-4D97-AF65-F5344CB8AC3E}">
        <p14:creationId xmlns:p14="http://schemas.microsoft.com/office/powerpoint/2010/main" val="37653920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dark">
    <p:spTree>
      <p:nvGrpSpPr>
        <p:cNvPr id="1" name=""/>
        <p:cNvGrpSpPr/>
        <p:nvPr/>
      </p:nvGrpSpPr>
      <p:grpSpPr>
        <a:xfrm>
          <a:off x="0" y="0"/>
          <a:ext cx="0" cy="0"/>
          <a:chOff x="0" y="0"/>
          <a:chExt cx="0" cy="0"/>
        </a:xfrm>
      </p:grpSpPr>
      <p:sp>
        <p:nvSpPr>
          <p:cNvPr id="12" name="Rectangle 11"/>
          <p:cNvSpPr/>
          <p:nvPr userDrawn="1"/>
        </p:nvSpPr>
        <p:spPr>
          <a:xfrm>
            <a:off x="5363202" y="3244333"/>
            <a:ext cx="2031325" cy="369332"/>
          </a:xfrm>
          <a:prstGeom prst="rect">
            <a:avLst/>
          </a:prstGeom>
        </p:spPr>
        <p:txBody>
          <a:bodyPr wrap="none">
            <a:spAutoFit/>
          </a:bodyPr>
          <a:lstStyle/>
          <a:p>
            <a:pPr lvl="4"/>
            <a:endParaRPr lang="en-US" sz="1800"/>
          </a:p>
        </p:txBody>
      </p:sp>
      <p:sp>
        <p:nvSpPr>
          <p:cNvPr id="11" name="Title 1"/>
          <p:cNvSpPr>
            <a:spLocks noGrp="1"/>
          </p:cNvSpPr>
          <p:nvPr>
            <p:ph type="title" hasCustomPrompt="1"/>
          </p:nvPr>
        </p:nvSpPr>
        <p:spPr>
          <a:xfrm>
            <a:off x="920425" y="2215536"/>
            <a:ext cx="10319075" cy="2674373"/>
          </a:xfrm>
        </p:spPr>
        <p:txBody>
          <a:bodyPr wrap="square" lIns="0" tIns="0" rIns="0" bIns="0" anchor="t" anchorCtr="0">
            <a:noAutofit/>
          </a:bodyPr>
          <a:lstStyle>
            <a:lvl1pPr algn="l">
              <a:lnSpc>
                <a:spcPct val="100000"/>
              </a:lnSpc>
              <a:defRPr sz="5600" kern="1200" baseline="0">
                <a:ln w="19050">
                  <a:noFill/>
                </a:ln>
                <a:solidFill>
                  <a:srgbClr val="1CBFD9"/>
                </a:solidFill>
              </a:defRPr>
            </a:lvl1pPr>
          </a:lstStyle>
          <a:p>
            <a:r>
              <a:rPr lang="en-US"/>
              <a:t>Title of your presentation goes here, big and bold (and perhaps in ALL CAPS?)</a:t>
            </a:r>
          </a:p>
        </p:txBody>
      </p:sp>
      <p:sp>
        <p:nvSpPr>
          <p:cNvPr id="13" name="Text Placeholder 12"/>
          <p:cNvSpPr>
            <a:spLocks noGrp="1"/>
          </p:cNvSpPr>
          <p:nvPr>
            <p:ph type="body" sz="quarter" idx="10" hasCustomPrompt="1"/>
          </p:nvPr>
        </p:nvSpPr>
        <p:spPr>
          <a:xfrm>
            <a:off x="958850" y="5015780"/>
            <a:ext cx="10293759" cy="991040"/>
          </a:xfrm>
        </p:spPr>
        <p:txBody>
          <a:bodyPr wrap="square" lIns="0" tIns="0" rIns="0" bIns="0">
            <a:spAutoFit/>
          </a:bodyPr>
          <a:lstStyle>
            <a:lvl1pPr marL="0" indent="0">
              <a:buNone/>
              <a:defRPr sz="1400" baseline="0">
                <a:solidFill>
                  <a:schemeClr val="bg1"/>
                </a:solidFill>
              </a:defRPr>
            </a:lvl1pPr>
          </a:lstStyle>
          <a:p>
            <a:pPr lvl="0"/>
            <a:r>
              <a:rPr lang="en-US"/>
              <a:t>NAME (ALL CAPS)</a:t>
            </a:r>
          </a:p>
          <a:p>
            <a:pPr lvl="0"/>
            <a:r>
              <a:rPr lang="en-US"/>
              <a:t>Position</a:t>
            </a:r>
          </a:p>
          <a:p>
            <a:pPr lvl="0"/>
            <a:endParaRPr lang="en-US"/>
          </a:p>
          <a:p>
            <a:pPr lvl="0"/>
            <a:r>
              <a:rPr lang="en-US"/>
              <a:t>Date (YYYY.MM.DD)</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507" y="798165"/>
            <a:ext cx="1332075" cy="924683"/>
          </a:xfrm>
          <a:prstGeom prst="rect">
            <a:avLst/>
          </a:prstGeom>
        </p:spPr>
      </p:pic>
      <p:sp>
        <p:nvSpPr>
          <p:cNvPr id="3" name="TextBox 2"/>
          <p:cNvSpPr txBox="1"/>
          <p:nvPr userDrawn="1"/>
        </p:nvSpPr>
        <p:spPr>
          <a:xfrm>
            <a:off x="9495912" y="5816797"/>
            <a:ext cx="1756696" cy="205121"/>
          </a:xfrm>
          <a:prstGeom prst="rect">
            <a:avLst/>
          </a:prstGeom>
          <a:noFill/>
        </p:spPr>
        <p:txBody>
          <a:bodyPr wrap="square" lIns="0" tIns="0" rIns="0" bIns="0" rtlCol="0" anchor="b">
            <a:spAutoFit/>
          </a:bodyPr>
          <a:lstStyle/>
          <a:p>
            <a:pPr algn="r"/>
            <a:r>
              <a:rPr lang="en-US" sz="1333" b="1" i="0">
                <a:ln w="19050">
                  <a:noFill/>
                </a:ln>
                <a:solidFill>
                  <a:srgbClr val="EE3641"/>
                </a:solidFill>
                <a:latin typeface="Roboto"/>
                <a:cs typeface="Roboto Condensed Bold"/>
              </a:rPr>
              <a:t>itlaw.ut.ee</a:t>
            </a:r>
          </a:p>
        </p:txBody>
      </p:sp>
    </p:spTree>
    <p:extLst>
      <p:ext uri="{BB962C8B-B14F-4D97-AF65-F5344CB8AC3E}">
        <p14:creationId xmlns:p14="http://schemas.microsoft.com/office/powerpoint/2010/main" val="507381000"/>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53">
          <p15:clr>
            <a:srgbClr val="FBAE40"/>
          </p15:clr>
        </p15:guide>
        <p15:guide id="4" pos="5307">
          <p15:clr>
            <a:srgbClr val="FBAE40"/>
          </p15:clr>
        </p15:guide>
        <p15:guide id="5" orient="horz" pos="395">
          <p15:clr>
            <a:srgbClr val="FBAE40"/>
          </p15:clr>
        </p15:guide>
        <p15:guide id="6" orient="horz" pos="284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dark EU">
    <p:spTree>
      <p:nvGrpSpPr>
        <p:cNvPr id="1" name=""/>
        <p:cNvGrpSpPr/>
        <p:nvPr/>
      </p:nvGrpSpPr>
      <p:grpSpPr>
        <a:xfrm>
          <a:off x="0" y="0"/>
          <a:ext cx="0" cy="0"/>
          <a:chOff x="0" y="0"/>
          <a:chExt cx="0" cy="0"/>
        </a:xfrm>
      </p:grpSpPr>
      <p:sp>
        <p:nvSpPr>
          <p:cNvPr id="12" name="Rectangle 11"/>
          <p:cNvSpPr/>
          <p:nvPr userDrawn="1"/>
        </p:nvSpPr>
        <p:spPr>
          <a:xfrm>
            <a:off x="5363202" y="3244333"/>
            <a:ext cx="2031325" cy="369332"/>
          </a:xfrm>
          <a:prstGeom prst="rect">
            <a:avLst/>
          </a:prstGeom>
        </p:spPr>
        <p:txBody>
          <a:bodyPr wrap="none">
            <a:spAutoFit/>
          </a:bodyPr>
          <a:lstStyle/>
          <a:p>
            <a:pPr lvl="4"/>
            <a:endParaRPr lang="en-US" sz="1800"/>
          </a:p>
        </p:txBody>
      </p:sp>
      <p:sp>
        <p:nvSpPr>
          <p:cNvPr id="11" name="Title 1"/>
          <p:cNvSpPr>
            <a:spLocks noGrp="1"/>
          </p:cNvSpPr>
          <p:nvPr>
            <p:ph type="title" hasCustomPrompt="1"/>
          </p:nvPr>
        </p:nvSpPr>
        <p:spPr>
          <a:xfrm>
            <a:off x="920425" y="2215536"/>
            <a:ext cx="10319075" cy="2674373"/>
          </a:xfrm>
        </p:spPr>
        <p:txBody>
          <a:bodyPr wrap="square" lIns="0" tIns="0" rIns="0" bIns="0" anchor="t" anchorCtr="0">
            <a:noAutofit/>
          </a:bodyPr>
          <a:lstStyle>
            <a:lvl1pPr algn="l">
              <a:lnSpc>
                <a:spcPct val="100000"/>
              </a:lnSpc>
              <a:defRPr sz="5600" kern="1200" baseline="0">
                <a:ln w="19050">
                  <a:noFill/>
                </a:ln>
                <a:solidFill>
                  <a:srgbClr val="1CBFD9"/>
                </a:solidFill>
              </a:defRPr>
            </a:lvl1pPr>
          </a:lstStyle>
          <a:p>
            <a:r>
              <a:rPr lang="en-US"/>
              <a:t>Title of your presentation goes here, big and bold (and perhaps in ALL CAPS?)</a:t>
            </a:r>
          </a:p>
        </p:txBody>
      </p:sp>
      <p:sp>
        <p:nvSpPr>
          <p:cNvPr id="13" name="Text Placeholder 12"/>
          <p:cNvSpPr>
            <a:spLocks noGrp="1"/>
          </p:cNvSpPr>
          <p:nvPr>
            <p:ph type="body" sz="quarter" idx="10" hasCustomPrompt="1"/>
          </p:nvPr>
        </p:nvSpPr>
        <p:spPr>
          <a:xfrm>
            <a:off x="958850" y="5015780"/>
            <a:ext cx="10293759" cy="991040"/>
          </a:xfrm>
        </p:spPr>
        <p:txBody>
          <a:bodyPr wrap="square" lIns="0" tIns="0" rIns="0" bIns="0">
            <a:spAutoFit/>
          </a:bodyPr>
          <a:lstStyle>
            <a:lvl1pPr marL="0" indent="0">
              <a:buNone/>
              <a:defRPr sz="1400" baseline="0">
                <a:solidFill>
                  <a:schemeClr val="bg1"/>
                </a:solidFill>
              </a:defRPr>
            </a:lvl1pPr>
          </a:lstStyle>
          <a:p>
            <a:pPr lvl="0"/>
            <a:r>
              <a:rPr lang="en-US"/>
              <a:t>NAME (ALL CAPS)</a:t>
            </a:r>
          </a:p>
          <a:p>
            <a:pPr lvl="0"/>
            <a:r>
              <a:rPr lang="en-US"/>
              <a:t>Position</a:t>
            </a:r>
          </a:p>
          <a:p>
            <a:pPr lvl="0"/>
            <a:endParaRPr lang="en-US"/>
          </a:p>
          <a:p>
            <a:pPr lvl="0"/>
            <a:r>
              <a:rPr lang="en-US"/>
              <a:t>Date (YYYY.MM.DD)</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507" y="798165"/>
            <a:ext cx="1332075" cy="924683"/>
          </a:xfrm>
          <a:prstGeom prst="rect">
            <a:avLst/>
          </a:prstGeom>
        </p:spPr>
      </p:pic>
      <p:sp>
        <p:nvSpPr>
          <p:cNvPr id="3" name="TextBox 2"/>
          <p:cNvSpPr txBox="1"/>
          <p:nvPr userDrawn="1"/>
        </p:nvSpPr>
        <p:spPr>
          <a:xfrm>
            <a:off x="9495912" y="5816797"/>
            <a:ext cx="1756696" cy="205121"/>
          </a:xfrm>
          <a:prstGeom prst="rect">
            <a:avLst/>
          </a:prstGeom>
          <a:noFill/>
        </p:spPr>
        <p:txBody>
          <a:bodyPr wrap="square" lIns="0" tIns="0" rIns="0" bIns="0" rtlCol="0" anchor="b">
            <a:spAutoFit/>
          </a:bodyPr>
          <a:lstStyle/>
          <a:p>
            <a:pPr algn="r"/>
            <a:r>
              <a:rPr lang="en-US" sz="1333" b="1" i="0">
                <a:ln w="19050">
                  <a:noFill/>
                </a:ln>
                <a:solidFill>
                  <a:srgbClr val="EE3641"/>
                </a:solidFill>
                <a:latin typeface="Roboto"/>
                <a:cs typeface="Roboto Condensed Bold"/>
              </a:rPr>
              <a:t>itlaw.ut.ee</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43017" y="6429996"/>
            <a:ext cx="809591" cy="424736"/>
          </a:xfrm>
          <a:prstGeom prst="rect">
            <a:avLst/>
          </a:prstGeom>
        </p:spPr>
      </p:pic>
    </p:spTree>
    <p:extLst>
      <p:ext uri="{BB962C8B-B14F-4D97-AF65-F5344CB8AC3E}">
        <p14:creationId xmlns:p14="http://schemas.microsoft.com/office/powerpoint/2010/main" val="667921714"/>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53">
          <p15:clr>
            <a:srgbClr val="FBAE40"/>
          </p15:clr>
        </p15:guide>
        <p15:guide id="4" pos="5307">
          <p15:clr>
            <a:srgbClr val="FBAE40"/>
          </p15:clr>
        </p15:guide>
        <p15:guide id="5" orient="horz" pos="395">
          <p15:clr>
            <a:srgbClr val="FBAE40"/>
          </p15:clr>
        </p15:guide>
        <p15:guide id="6" orient="horz" pos="284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dark">
    <p:spTree>
      <p:nvGrpSpPr>
        <p:cNvPr id="1" name=""/>
        <p:cNvGrpSpPr/>
        <p:nvPr/>
      </p:nvGrpSpPr>
      <p:grpSpPr>
        <a:xfrm>
          <a:off x="0" y="0"/>
          <a:ext cx="0" cy="0"/>
          <a:chOff x="0" y="0"/>
          <a:chExt cx="0" cy="0"/>
        </a:xfrm>
      </p:grpSpPr>
      <p:sp>
        <p:nvSpPr>
          <p:cNvPr id="12" name="Rectangle 11"/>
          <p:cNvSpPr/>
          <p:nvPr userDrawn="1"/>
        </p:nvSpPr>
        <p:spPr>
          <a:xfrm>
            <a:off x="5363202" y="3244333"/>
            <a:ext cx="2031325" cy="369332"/>
          </a:xfrm>
          <a:prstGeom prst="rect">
            <a:avLst/>
          </a:prstGeom>
        </p:spPr>
        <p:txBody>
          <a:bodyPr wrap="none">
            <a:spAutoFit/>
          </a:bodyPr>
          <a:lstStyle/>
          <a:p>
            <a:pPr lvl="4"/>
            <a:endParaRPr lang="en-US" sz="1800"/>
          </a:p>
        </p:txBody>
      </p:sp>
      <p:sp>
        <p:nvSpPr>
          <p:cNvPr id="11" name="Title 1"/>
          <p:cNvSpPr>
            <a:spLocks noGrp="1"/>
          </p:cNvSpPr>
          <p:nvPr>
            <p:ph type="title" hasCustomPrompt="1"/>
          </p:nvPr>
        </p:nvSpPr>
        <p:spPr>
          <a:xfrm>
            <a:off x="920425" y="928418"/>
            <a:ext cx="10319075" cy="1654189"/>
          </a:xfrm>
        </p:spPr>
        <p:txBody>
          <a:bodyPr wrap="square" lIns="0" tIns="0" rIns="0" bIns="0" anchor="b" anchorCtr="0">
            <a:noAutofit/>
          </a:bodyPr>
          <a:lstStyle>
            <a:lvl1pPr algn="l">
              <a:lnSpc>
                <a:spcPct val="100000"/>
              </a:lnSpc>
              <a:defRPr sz="4800" kern="1200" baseline="0">
                <a:ln w="19050">
                  <a:noFill/>
                </a:ln>
                <a:solidFill>
                  <a:schemeClr val="bg1"/>
                </a:solidFill>
              </a:defRPr>
            </a:lvl1pPr>
          </a:lstStyle>
          <a:p>
            <a:r>
              <a:rPr lang="en-US"/>
              <a:t>Slide title on two rows, but preferrably no more</a:t>
            </a:r>
          </a:p>
        </p:txBody>
      </p:sp>
      <p:sp>
        <p:nvSpPr>
          <p:cNvPr id="13" name="Text Placeholder 12"/>
          <p:cNvSpPr>
            <a:spLocks noGrp="1"/>
          </p:cNvSpPr>
          <p:nvPr>
            <p:ph type="body" sz="quarter" idx="10" hasCustomPrompt="1"/>
          </p:nvPr>
        </p:nvSpPr>
        <p:spPr>
          <a:xfrm>
            <a:off x="958850" y="2871021"/>
            <a:ext cx="10293759" cy="3150897"/>
          </a:xfrm>
        </p:spPr>
        <p:txBody>
          <a:bodyPr wrap="square" lIns="0" tIns="0" rIns="0" bIns="0">
            <a:normAutofit/>
          </a:bodyPr>
          <a:lstStyle>
            <a:lvl1pPr marL="0" indent="0">
              <a:buFont typeface="Arial" charset="0"/>
              <a:buNone/>
              <a:defRPr sz="2400" baseline="0">
                <a:solidFill>
                  <a:schemeClr val="bg1"/>
                </a:solidFill>
              </a:defRPr>
            </a:lvl1pPr>
          </a:lstStyle>
          <a:p>
            <a:pPr lvl="0"/>
            <a:r>
              <a:rPr lang="en-US"/>
              <a:t>Body text with or without bullets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852" y="359867"/>
            <a:ext cx="842625" cy="383884"/>
          </a:xfrm>
          <a:prstGeom prst="rect">
            <a:avLst/>
          </a:prstGeom>
        </p:spPr>
      </p:pic>
    </p:spTree>
    <p:extLst>
      <p:ext uri="{BB962C8B-B14F-4D97-AF65-F5344CB8AC3E}">
        <p14:creationId xmlns:p14="http://schemas.microsoft.com/office/powerpoint/2010/main" val="3120094456"/>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53">
          <p15:clr>
            <a:srgbClr val="FBAE40"/>
          </p15:clr>
        </p15:guide>
        <p15:guide id="4" pos="5307">
          <p15:clr>
            <a:srgbClr val="FBAE40"/>
          </p15:clr>
        </p15:guide>
        <p15:guide id="5" orient="horz" pos="395">
          <p15:clr>
            <a:srgbClr val="FBAE40"/>
          </p15:clr>
        </p15:guide>
        <p15:guide id="6" orient="horz" pos="2845">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dark">
    <p:spTree>
      <p:nvGrpSpPr>
        <p:cNvPr id="1" name=""/>
        <p:cNvGrpSpPr/>
        <p:nvPr/>
      </p:nvGrpSpPr>
      <p:grpSpPr>
        <a:xfrm>
          <a:off x="0" y="0"/>
          <a:ext cx="0" cy="0"/>
          <a:chOff x="0" y="0"/>
          <a:chExt cx="0" cy="0"/>
        </a:xfrm>
      </p:grpSpPr>
      <p:sp>
        <p:nvSpPr>
          <p:cNvPr id="12" name="Rectangle 11"/>
          <p:cNvSpPr/>
          <p:nvPr userDrawn="1"/>
        </p:nvSpPr>
        <p:spPr>
          <a:xfrm>
            <a:off x="5363202" y="3244333"/>
            <a:ext cx="2031325" cy="369332"/>
          </a:xfrm>
          <a:prstGeom prst="rect">
            <a:avLst/>
          </a:prstGeom>
        </p:spPr>
        <p:txBody>
          <a:bodyPr wrap="none">
            <a:spAutoFit/>
          </a:bodyPr>
          <a:lstStyle/>
          <a:p>
            <a:pPr lvl="4"/>
            <a:endParaRPr lang="en-US" sz="1800"/>
          </a:p>
        </p:txBody>
      </p:sp>
      <p:sp>
        <p:nvSpPr>
          <p:cNvPr id="11" name="Title 1"/>
          <p:cNvSpPr>
            <a:spLocks noGrp="1"/>
          </p:cNvSpPr>
          <p:nvPr>
            <p:ph type="title" hasCustomPrompt="1"/>
          </p:nvPr>
        </p:nvSpPr>
        <p:spPr>
          <a:xfrm>
            <a:off x="920425" y="928418"/>
            <a:ext cx="10319075" cy="1654189"/>
          </a:xfrm>
        </p:spPr>
        <p:txBody>
          <a:bodyPr wrap="square" lIns="0" tIns="0" rIns="0" bIns="0" anchor="b" anchorCtr="0">
            <a:noAutofit/>
          </a:bodyPr>
          <a:lstStyle>
            <a:lvl1pPr algn="l">
              <a:lnSpc>
                <a:spcPct val="100000"/>
              </a:lnSpc>
              <a:defRPr sz="4800" kern="1200" baseline="0">
                <a:ln w="19050">
                  <a:noFill/>
                </a:ln>
                <a:solidFill>
                  <a:schemeClr val="bg1"/>
                </a:solidFill>
              </a:defRPr>
            </a:lvl1pPr>
          </a:lstStyle>
          <a:p>
            <a:r>
              <a:rPr lang="en-US"/>
              <a:t>Slide title on two rows, but preferrably no more</a:t>
            </a:r>
          </a:p>
        </p:txBody>
      </p:sp>
      <p:sp>
        <p:nvSpPr>
          <p:cNvPr id="13" name="Text Placeholder 12"/>
          <p:cNvSpPr>
            <a:spLocks noGrp="1"/>
          </p:cNvSpPr>
          <p:nvPr>
            <p:ph type="body" sz="quarter" idx="10" hasCustomPrompt="1"/>
          </p:nvPr>
        </p:nvSpPr>
        <p:spPr>
          <a:xfrm>
            <a:off x="958850" y="2871021"/>
            <a:ext cx="10293759" cy="3150897"/>
          </a:xfrm>
        </p:spPr>
        <p:txBody>
          <a:bodyPr wrap="square" lIns="0" tIns="0" rIns="0" bIns="0">
            <a:normAutofit/>
          </a:bodyPr>
          <a:lstStyle>
            <a:lvl1pPr marL="0" indent="0">
              <a:buFont typeface="Arial" charset="0"/>
              <a:buNone/>
              <a:defRPr sz="2400" baseline="0">
                <a:solidFill>
                  <a:schemeClr val="bg1"/>
                </a:solidFill>
              </a:defRPr>
            </a:lvl1pPr>
          </a:lstStyle>
          <a:p>
            <a:pPr lvl="0"/>
            <a:r>
              <a:rPr lang="en-US"/>
              <a:t>Body text with or without bullets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852" y="359867"/>
            <a:ext cx="842625" cy="383884"/>
          </a:xfrm>
          <a:prstGeom prst="rect">
            <a:avLst/>
          </a:prstGeom>
        </p:spPr>
      </p:pic>
    </p:spTree>
    <p:extLst>
      <p:ext uri="{BB962C8B-B14F-4D97-AF65-F5344CB8AC3E}">
        <p14:creationId xmlns:p14="http://schemas.microsoft.com/office/powerpoint/2010/main" val="3219802366"/>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53">
          <p15:clr>
            <a:srgbClr val="FBAE40"/>
          </p15:clr>
        </p15:guide>
        <p15:guide id="4" pos="5307">
          <p15:clr>
            <a:srgbClr val="FBAE40"/>
          </p15:clr>
        </p15:guide>
        <p15:guide id="5" orient="horz" pos="395">
          <p15:clr>
            <a:srgbClr val="FBAE40"/>
          </p15:clr>
        </p15:guide>
        <p15:guide id="6" orient="horz" pos="284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ong text dark">
    <p:spTree>
      <p:nvGrpSpPr>
        <p:cNvPr id="1" name=""/>
        <p:cNvGrpSpPr/>
        <p:nvPr/>
      </p:nvGrpSpPr>
      <p:grpSpPr>
        <a:xfrm>
          <a:off x="0" y="0"/>
          <a:ext cx="0" cy="0"/>
          <a:chOff x="0" y="0"/>
          <a:chExt cx="0" cy="0"/>
        </a:xfrm>
      </p:grpSpPr>
      <p:sp>
        <p:nvSpPr>
          <p:cNvPr id="12" name="Rectangle 11"/>
          <p:cNvSpPr/>
          <p:nvPr userDrawn="1"/>
        </p:nvSpPr>
        <p:spPr>
          <a:xfrm>
            <a:off x="5363202" y="3244333"/>
            <a:ext cx="2031325" cy="369332"/>
          </a:xfrm>
          <a:prstGeom prst="rect">
            <a:avLst/>
          </a:prstGeom>
        </p:spPr>
        <p:txBody>
          <a:bodyPr wrap="none">
            <a:spAutoFit/>
          </a:bodyPr>
          <a:lstStyle/>
          <a:p>
            <a:pPr lvl="4"/>
            <a:endParaRPr lang="en-US" sz="1800"/>
          </a:p>
        </p:txBody>
      </p:sp>
      <p:sp>
        <p:nvSpPr>
          <p:cNvPr id="13" name="Text Placeholder 12"/>
          <p:cNvSpPr>
            <a:spLocks noGrp="1"/>
          </p:cNvSpPr>
          <p:nvPr>
            <p:ph type="body" sz="quarter" idx="10" hasCustomPrompt="1"/>
          </p:nvPr>
        </p:nvSpPr>
        <p:spPr>
          <a:xfrm>
            <a:off x="958850" y="1074994"/>
            <a:ext cx="9791087" cy="4946925"/>
          </a:xfrm>
        </p:spPr>
        <p:txBody>
          <a:bodyPr wrap="square" lIns="0" tIns="0" rIns="0" bIns="0">
            <a:normAutofit/>
          </a:bodyPr>
          <a:lstStyle>
            <a:lvl1pPr marL="0" indent="0">
              <a:spcBef>
                <a:spcPts val="1067"/>
              </a:spcBef>
              <a:buFont typeface="Arial" charset="0"/>
              <a:buNone/>
              <a:defRPr sz="2400" baseline="0">
                <a:solidFill>
                  <a:schemeClr val="bg1"/>
                </a:solidFill>
              </a:defRPr>
            </a:lvl1pPr>
          </a:lstStyle>
          <a:p>
            <a:pPr lvl="0"/>
            <a:r>
              <a:rPr lang="en-US"/>
              <a:t>Long title-less body text</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852" y="359867"/>
            <a:ext cx="842625" cy="383884"/>
          </a:xfrm>
          <a:prstGeom prst="rect">
            <a:avLst/>
          </a:prstGeom>
        </p:spPr>
      </p:pic>
    </p:spTree>
    <p:extLst>
      <p:ext uri="{BB962C8B-B14F-4D97-AF65-F5344CB8AC3E}">
        <p14:creationId xmlns:p14="http://schemas.microsoft.com/office/powerpoint/2010/main" val="3071648493"/>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53">
          <p15:clr>
            <a:srgbClr val="FBAE40"/>
          </p15:clr>
        </p15:guide>
        <p15:guide id="4" pos="5307">
          <p15:clr>
            <a:srgbClr val="FBAE40"/>
          </p15:clr>
        </p15:guide>
        <p15:guide id="5" orient="horz" pos="395">
          <p15:clr>
            <a:srgbClr val="FBAE40"/>
          </p15:clr>
        </p15:guide>
        <p15:guide id="6" orient="horz" pos="284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dark">
    <p:spTree>
      <p:nvGrpSpPr>
        <p:cNvPr id="1" name=""/>
        <p:cNvGrpSpPr/>
        <p:nvPr/>
      </p:nvGrpSpPr>
      <p:grpSpPr>
        <a:xfrm>
          <a:off x="0" y="0"/>
          <a:ext cx="0" cy="0"/>
          <a:chOff x="0" y="0"/>
          <a:chExt cx="0" cy="0"/>
        </a:xfrm>
      </p:grpSpPr>
      <p:sp>
        <p:nvSpPr>
          <p:cNvPr id="12" name="Rectangle 11"/>
          <p:cNvSpPr/>
          <p:nvPr userDrawn="1"/>
        </p:nvSpPr>
        <p:spPr>
          <a:xfrm>
            <a:off x="5363202" y="3244333"/>
            <a:ext cx="2031325" cy="369332"/>
          </a:xfrm>
          <a:prstGeom prst="rect">
            <a:avLst/>
          </a:prstGeom>
        </p:spPr>
        <p:txBody>
          <a:bodyPr wrap="none">
            <a:spAutoFit/>
          </a:bodyPr>
          <a:lstStyle/>
          <a:p>
            <a:pPr lvl="4"/>
            <a:endParaRPr lang="en-US" sz="180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852" y="359867"/>
            <a:ext cx="842625" cy="383884"/>
          </a:xfrm>
          <a:prstGeom prst="rect">
            <a:avLst/>
          </a:prstGeom>
        </p:spPr>
      </p:pic>
      <p:sp>
        <p:nvSpPr>
          <p:cNvPr id="5" name="Title 1"/>
          <p:cNvSpPr>
            <a:spLocks noGrp="1"/>
          </p:cNvSpPr>
          <p:nvPr>
            <p:ph type="title" hasCustomPrompt="1"/>
          </p:nvPr>
        </p:nvSpPr>
        <p:spPr>
          <a:xfrm>
            <a:off x="920425" y="928417"/>
            <a:ext cx="10319075" cy="5093500"/>
          </a:xfrm>
        </p:spPr>
        <p:txBody>
          <a:bodyPr wrap="square" lIns="0" tIns="0" rIns="0" bIns="0" anchor="ctr" anchorCtr="0">
            <a:noAutofit/>
          </a:bodyPr>
          <a:lstStyle>
            <a:lvl1pPr algn="l">
              <a:lnSpc>
                <a:spcPct val="100000"/>
              </a:lnSpc>
              <a:defRPr sz="6400" kern="1200" baseline="0">
                <a:ln w="19050">
                  <a:noFill/>
                </a:ln>
                <a:solidFill>
                  <a:schemeClr val="bg1"/>
                </a:solidFill>
              </a:defRPr>
            </a:lvl1pPr>
          </a:lstStyle>
          <a:p>
            <a:r>
              <a:rPr lang="en-US"/>
              <a:t>A huge title that says everything without additional explanations</a:t>
            </a:r>
          </a:p>
        </p:txBody>
      </p:sp>
    </p:spTree>
    <p:extLst>
      <p:ext uri="{BB962C8B-B14F-4D97-AF65-F5344CB8AC3E}">
        <p14:creationId xmlns:p14="http://schemas.microsoft.com/office/powerpoint/2010/main" val="1522877604"/>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53">
          <p15:clr>
            <a:srgbClr val="FBAE40"/>
          </p15:clr>
        </p15:guide>
        <p15:guide id="4" pos="5307">
          <p15:clr>
            <a:srgbClr val="FBAE40"/>
          </p15:clr>
        </p15:guide>
        <p15:guide id="5" orient="horz" pos="395">
          <p15:clr>
            <a:srgbClr val="FBAE40"/>
          </p15:clr>
        </p15:guide>
        <p15:guide id="6" orient="horz" pos="284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large title dark">
    <p:spTree>
      <p:nvGrpSpPr>
        <p:cNvPr id="1" name=""/>
        <p:cNvGrpSpPr/>
        <p:nvPr/>
      </p:nvGrpSpPr>
      <p:grpSpPr>
        <a:xfrm>
          <a:off x="0" y="0"/>
          <a:ext cx="0" cy="0"/>
          <a:chOff x="0" y="0"/>
          <a:chExt cx="0" cy="0"/>
        </a:xfrm>
      </p:grpSpPr>
      <p:sp>
        <p:nvSpPr>
          <p:cNvPr id="12" name="Rectangle 11"/>
          <p:cNvSpPr/>
          <p:nvPr userDrawn="1"/>
        </p:nvSpPr>
        <p:spPr>
          <a:xfrm>
            <a:off x="5363202" y="3244333"/>
            <a:ext cx="2031325" cy="369332"/>
          </a:xfrm>
          <a:prstGeom prst="rect">
            <a:avLst/>
          </a:prstGeom>
        </p:spPr>
        <p:txBody>
          <a:bodyPr wrap="none">
            <a:spAutoFit/>
          </a:bodyPr>
          <a:lstStyle/>
          <a:p>
            <a:pPr lvl="4"/>
            <a:endParaRPr lang="en-US" sz="180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852" y="359867"/>
            <a:ext cx="842625" cy="383884"/>
          </a:xfrm>
          <a:prstGeom prst="rect">
            <a:avLst/>
          </a:prstGeom>
        </p:spPr>
      </p:pic>
      <p:sp>
        <p:nvSpPr>
          <p:cNvPr id="6" name="Title 1"/>
          <p:cNvSpPr>
            <a:spLocks noGrp="1"/>
          </p:cNvSpPr>
          <p:nvPr>
            <p:ph type="title" hasCustomPrompt="1"/>
          </p:nvPr>
        </p:nvSpPr>
        <p:spPr>
          <a:xfrm>
            <a:off x="920425" y="3429000"/>
            <a:ext cx="10319075" cy="2592917"/>
          </a:xfrm>
        </p:spPr>
        <p:txBody>
          <a:bodyPr wrap="square" lIns="0" tIns="0" rIns="0" bIns="0" anchor="b" anchorCtr="0">
            <a:noAutofit/>
          </a:bodyPr>
          <a:lstStyle>
            <a:lvl1pPr algn="l">
              <a:lnSpc>
                <a:spcPct val="100000"/>
              </a:lnSpc>
              <a:defRPr sz="4800" kern="1200" baseline="0">
                <a:ln w="19050">
                  <a:noFill/>
                </a:ln>
                <a:solidFill>
                  <a:schemeClr val="bg1"/>
                </a:solidFill>
              </a:defRPr>
            </a:lvl1pPr>
          </a:lstStyle>
          <a:p>
            <a:r>
              <a:rPr lang="en-US"/>
              <a:t>Full photo slide with large title. Use a 16:9 photo and set it as background.</a:t>
            </a:r>
          </a:p>
        </p:txBody>
      </p:sp>
    </p:spTree>
    <p:extLst>
      <p:ext uri="{BB962C8B-B14F-4D97-AF65-F5344CB8AC3E}">
        <p14:creationId xmlns:p14="http://schemas.microsoft.com/office/powerpoint/2010/main" val="1842427093"/>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53">
          <p15:clr>
            <a:srgbClr val="FBAE40"/>
          </p15:clr>
        </p15:guide>
        <p15:guide id="4" pos="5307">
          <p15:clr>
            <a:srgbClr val="FBAE40"/>
          </p15:clr>
        </p15:guide>
        <p15:guide id="5" orient="horz" pos="395">
          <p15:clr>
            <a:srgbClr val="FBAE40"/>
          </p15:clr>
        </p15:guide>
        <p15:guide id="6" orient="horz" pos="284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 small title dark">
    <p:spTree>
      <p:nvGrpSpPr>
        <p:cNvPr id="1" name=""/>
        <p:cNvGrpSpPr/>
        <p:nvPr/>
      </p:nvGrpSpPr>
      <p:grpSpPr>
        <a:xfrm>
          <a:off x="0" y="0"/>
          <a:ext cx="0" cy="0"/>
          <a:chOff x="0" y="0"/>
          <a:chExt cx="0" cy="0"/>
        </a:xfrm>
      </p:grpSpPr>
      <p:sp>
        <p:nvSpPr>
          <p:cNvPr id="2" name="Rectangle 1"/>
          <p:cNvSpPr/>
          <p:nvPr userDrawn="1"/>
        </p:nvSpPr>
        <p:spPr>
          <a:xfrm>
            <a:off x="0" y="5152104"/>
            <a:ext cx="12283768" cy="1705897"/>
          </a:xfrm>
          <a:prstGeom prst="rect">
            <a:avLst/>
          </a:prstGeom>
          <a:solidFill>
            <a:srgbClr val="00003A">
              <a:alpha val="30000"/>
            </a:srgb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sz="2400"/>
          </a:p>
        </p:txBody>
      </p:sp>
      <p:sp>
        <p:nvSpPr>
          <p:cNvPr id="12" name="Rectangle 11"/>
          <p:cNvSpPr/>
          <p:nvPr userDrawn="1"/>
        </p:nvSpPr>
        <p:spPr>
          <a:xfrm>
            <a:off x="5363202" y="3244333"/>
            <a:ext cx="2031325" cy="369332"/>
          </a:xfrm>
          <a:prstGeom prst="rect">
            <a:avLst/>
          </a:prstGeom>
        </p:spPr>
        <p:txBody>
          <a:bodyPr wrap="none">
            <a:spAutoFit/>
          </a:bodyPr>
          <a:lstStyle/>
          <a:p>
            <a:pPr lvl="4"/>
            <a:endParaRPr lang="en-US" sz="180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852" y="359867"/>
            <a:ext cx="842625" cy="383884"/>
          </a:xfrm>
          <a:prstGeom prst="rect">
            <a:avLst/>
          </a:prstGeom>
        </p:spPr>
      </p:pic>
      <p:sp>
        <p:nvSpPr>
          <p:cNvPr id="6" name="Title 1"/>
          <p:cNvSpPr>
            <a:spLocks noGrp="1"/>
          </p:cNvSpPr>
          <p:nvPr>
            <p:ph type="title" hasCustomPrompt="1"/>
          </p:nvPr>
        </p:nvSpPr>
        <p:spPr>
          <a:xfrm>
            <a:off x="920425" y="5152102"/>
            <a:ext cx="10319075" cy="1705897"/>
          </a:xfrm>
        </p:spPr>
        <p:txBody>
          <a:bodyPr wrap="square" lIns="0" tIns="0" rIns="0" bIns="0" anchor="ctr" anchorCtr="0">
            <a:noAutofit/>
          </a:bodyPr>
          <a:lstStyle>
            <a:lvl1pPr algn="l">
              <a:lnSpc>
                <a:spcPct val="100000"/>
              </a:lnSpc>
              <a:defRPr sz="2400" b="0" kern="1200" baseline="0">
                <a:ln w="19050">
                  <a:noFill/>
                </a:ln>
                <a:solidFill>
                  <a:schemeClr val="bg1"/>
                </a:solidFill>
              </a:defRPr>
            </a:lvl1pPr>
          </a:lstStyle>
          <a:p>
            <a:r>
              <a:rPr lang="en-US"/>
              <a:t>Full photo slide with large title. Use a 16:9 photo (eg 1920x1080 or 1600x900) and set it as background.</a:t>
            </a:r>
          </a:p>
        </p:txBody>
      </p:sp>
    </p:spTree>
    <p:extLst>
      <p:ext uri="{BB962C8B-B14F-4D97-AF65-F5344CB8AC3E}">
        <p14:creationId xmlns:p14="http://schemas.microsoft.com/office/powerpoint/2010/main" val="4152658089"/>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53">
          <p15:clr>
            <a:srgbClr val="FBAE40"/>
          </p15:clr>
        </p15:guide>
        <p15:guide id="4" pos="5307">
          <p15:clr>
            <a:srgbClr val="FBAE40"/>
          </p15:clr>
        </p15:guide>
        <p15:guide id="5" orient="horz" pos="395">
          <p15:clr>
            <a:srgbClr val="FBAE40"/>
          </p15:clr>
        </p15:guide>
        <p15:guide id="6" orient="horz" pos="284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1/2 dar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852" y="359867"/>
            <a:ext cx="842625" cy="383884"/>
          </a:xfrm>
          <a:prstGeom prst="rect">
            <a:avLst/>
          </a:prstGeom>
        </p:spPr>
      </p:pic>
      <p:sp>
        <p:nvSpPr>
          <p:cNvPr id="5" name="Picture Placeholder 4"/>
          <p:cNvSpPr>
            <a:spLocks noGrp="1"/>
          </p:cNvSpPr>
          <p:nvPr>
            <p:ph type="pic" sz="quarter" idx="10"/>
          </p:nvPr>
        </p:nvSpPr>
        <p:spPr>
          <a:xfrm>
            <a:off x="6096000" y="0"/>
            <a:ext cx="6096000" cy="6858000"/>
          </a:xfrm>
          <a:solidFill>
            <a:schemeClr val="tx1"/>
          </a:solidFill>
        </p:spPr>
        <p:txBody>
          <a:bodyPr anchor="ctr"/>
          <a:lstStyle>
            <a:lvl1pPr marL="0" indent="0" algn="ctr">
              <a:buNone/>
              <a:defRPr>
                <a:ln>
                  <a:noFill/>
                </a:ln>
                <a:solidFill>
                  <a:schemeClr val="bg1"/>
                </a:solidFill>
              </a:defRPr>
            </a:lvl1pPr>
          </a:lstStyle>
          <a:p>
            <a:endParaRPr lang="en-US"/>
          </a:p>
        </p:txBody>
      </p:sp>
      <p:sp>
        <p:nvSpPr>
          <p:cNvPr id="6" name="Text Placeholder 12"/>
          <p:cNvSpPr>
            <a:spLocks noGrp="1"/>
          </p:cNvSpPr>
          <p:nvPr>
            <p:ph type="body" sz="quarter" idx="11" hasCustomPrompt="1"/>
          </p:nvPr>
        </p:nvSpPr>
        <p:spPr>
          <a:xfrm>
            <a:off x="958850" y="1074994"/>
            <a:ext cx="4403009" cy="4946925"/>
          </a:xfrm>
        </p:spPr>
        <p:txBody>
          <a:bodyPr wrap="square" lIns="0" tIns="0" rIns="0" bIns="0">
            <a:normAutofit/>
          </a:bodyPr>
          <a:lstStyle>
            <a:lvl1pPr marL="0" indent="0">
              <a:spcBef>
                <a:spcPts val="1067"/>
              </a:spcBef>
              <a:buFont typeface="Arial" charset="0"/>
              <a:buNone/>
              <a:defRPr sz="2400" baseline="0">
                <a:solidFill>
                  <a:schemeClr val="bg1"/>
                </a:solidFill>
              </a:defRPr>
            </a:lvl1pPr>
          </a:lstStyle>
          <a:p>
            <a:pPr lvl="0"/>
            <a:r>
              <a:rPr lang="en-US"/>
              <a:t>Half page photo with text area.</a:t>
            </a:r>
          </a:p>
        </p:txBody>
      </p:sp>
    </p:spTree>
    <p:extLst>
      <p:ext uri="{BB962C8B-B14F-4D97-AF65-F5344CB8AC3E}">
        <p14:creationId xmlns:p14="http://schemas.microsoft.com/office/powerpoint/2010/main" val="3720295339"/>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53">
          <p15:clr>
            <a:srgbClr val="FBAE40"/>
          </p15:clr>
        </p15:guide>
        <p15:guide id="4" pos="5307">
          <p15:clr>
            <a:srgbClr val="FBAE40"/>
          </p15:clr>
        </p15:guide>
        <p15:guide id="5" orient="horz" pos="395">
          <p15:clr>
            <a:srgbClr val="FBAE40"/>
          </p15:clr>
        </p15:guide>
        <p15:guide id="6" orient="horz" pos="284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dark">
    <p:spTree>
      <p:nvGrpSpPr>
        <p:cNvPr id="1" name=""/>
        <p:cNvGrpSpPr/>
        <p:nvPr/>
      </p:nvGrpSpPr>
      <p:grpSpPr>
        <a:xfrm>
          <a:off x="0" y="0"/>
          <a:ext cx="0" cy="0"/>
          <a:chOff x="0" y="0"/>
          <a:chExt cx="0" cy="0"/>
        </a:xfrm>
      </p:grpSpPr>
      <p:sp>
        <p:nvSpPr>
          <p:cNvPr id="12" name="Rectangle 11"/>
          <p:cNvSpPr/>
          <p:nvPr userDrawn="1"/>
        </p:nvSpPr>
        <p:spPr>
          <a:xfrm>
            <a:off x="5363202" y="3244333"/>
            <a:ext cx="2031325" cy="369332"/>
          </a:xfrm>
          <a:prstGeom prst="rect">
            <a:avLst/>
          </a:prstGeom>
        </p:spPr>
        <p:txBody>
          <a:bodyPr wrap="none">
            <a:spAutoFit/>
          </a:bodyPr>
          <a:lstStyle/>
          <a:p>
            <a:pPr lvl="4"/>
            <a:endParaRPr lang="en-US" sz="180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852" y="359867"/>
            <a:ext cx="842625" cy="383884"/>
          </a:xfrm>
          <a:prstGeom prst="rect">
            <a:avLst/>
          </a:prstGeom>
        </p:spPr>
      </p:pic>
      <p:sp>
        <p:nvSpPr>
          <p:cNvPr id="3" name="Chart Placeholder 2"/>
          <p:cNvSpPr>
            <a:spLocks noGrp="1"/>
          </p:cNvSpPr>
          <p:nvPr>
            <p:ph type="chart" sz="quarter" idx="11"/>
          </p:nvPr>
        </p:nvSpPr>
        <p:spPr>
          <a:xfrm>
            <a:off x="958851" y="1324077"/>
            <a:ext cx="10274300" cy="4713227"/>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4021265064"/>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53">
          <p15:clr>
            <a:srgbClr val="FBAE40"/>
          </p15:clr>
        </p15:guide>
        <p15:guide id="4" pos="5307">
          <p15:clr>
            <a:srgbClr val="FBAE40"/>
          </p15:clr>
        </p15:guide>
        <p15:guide id="5" orient="horz" pos="395">
          <p15:clr>
            <a:srgbClr val="FBAE40"/>
          </p15:clr>
        </p15:guide>
        <p15:guide id="6" orient="horz" pos="284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ack cover dark">
    <p:spTree>
      <p:nvGrpSpPr>
        <p:cNvPr id="1" name=""/>
        <p:cNvGrpSpPr/>
        <p:nvPr/>
      </p:nvGrpSpPr>
      <p:grpSpPr>
        <a:xfrm>
          <a:off x="0" y="0"/>
          <a:ext cx="0" cy="0"/>
          <a:chOff x="0" y="0"/>
          <a:chExt cx="0" cy="0"/>
        </a:xfrm>
      </p:grpSpPr>
      <p:sp>
        <p:nvSpPr>
          <p:cNvPr id="12" name="Rectangle 11"/>
          <p:cNvSpPr/>
          <p:nvPr userDrawn="1"/>
        </p:nvSpPr>
        <p:spPr>
          <a:xfrm>
            <a:off x="5363202" y="3244333"/>
            <a:ext cx="2031325" cy="369332"/>
          </a:xfrm>
          <a:prstGeom prst="rect">
            <a:avLst/>
          </a:prstGeom>
        </p:spPr>
        <p:txBody>
          <a:bodyPr wrap="none">
            <a:spAutoFit/>
          </a:bodyPr>
          <a:lstStyle/>
          <a:p>
            <a:pPr lvl="4"/>
            <a:endParaRPr lang="en-US" sz="1800"/>
          </a:p>
        </p:txBody>
      </p:sp>
      <p:sp>
        <p:nvSpPr>
          <p:cNvPr id="13" name="Text Placeholder 12"/>
          <p:cNvSpPr>
            <a:spLocks noGrp="1"/>
          </p:cNvSpPr>
          <p:nvPr>
            <p:ph type="body" sz="quarter" idx="10" hasCustomPrompt="1"/>
          </p:nvPr>
        </p:nvSpPr>
        <p:spPr>
          <a:xfrm>
            <a:off x="958850" y="4077110"/>
            <a:ext cx="10293759" cy="1929711"/>
          </a:xfrm>
        </p:spPr>
        <p:txBody>
          <a:bodyPr wrap="square" lIns="0" tIns="0" rIns="0" bIns="0" anchor="b">
            <a:normAutofit/>
          </a:bodyPr>
          <a:lstStyle>
            <a:lvl1pPr marL="0" indent="0">
              <a:buNone/>
              <a:defRPr sz="1400" baseline="0">
                <a:solidFill>
                  <a:schemeClr val="bg1"/>
                </a:solidFill>
              </a:defRPr>
            </a:lvl1pPr>
          </a:lstStyle>
          <a:p>
            <a:pPr lvl="0"/>
            <a:r>
              <a:rPr lang="en-US"/>
              <a:t>Contact information and other thank-you-like stuff.</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507" y="798165"/>
            <a:ext cx="1332075" cy="924683"/>
          </a:xfrm>
          <a:prstGeom prst="rect">
            <a:avLst/>
          </a:prstGeom>
        </p:spPr>
      </p:pic>
      <p:sp>
        <p:nvSpPr>
          <p:cNvPr id="3" name="TextBox 2"/>
          <p:cNvSpPr txBox="1"/>
          <p:nvPr userDrawn="1"/>
        </p:nvSpPr>
        <p:spPr>
          <a:xfrm>
            <a:off x="958851" y="2496528"/>
            <a:ext cx="3836629" cy="1082368"/>
          </a:xfrm>
          <a:prstGeom prst="rect">
            <a:avLst/>
          </a:prstGeom>
          <a:noFill/>
        </p:spPr>
        <p:txBody>
          <a:bodyPr wrap="square" lIns="0" tIns="0" rIns="0" bIns="0" rtlCol="0" anchor="b">
            <a:noAutofit/>
          </a:bodyPr>
          <a:lstStyle/>
          <a:p>
            <a:pPr algn="l"/>
            <a:r>
              <a:rPr lang="en-US" sz="4800" b="1" i="0">
                <a:ln w="19050">
                  <a:noFill/>
                </a:ln>
                <a:solidFill>
                  <a:srgbClr val="1CBFD9"/>
                </a:solidFill>
                <a:latin typeface="Roboto"/>
                <a:cs typeface="Roboto Condensed Bold"/>
              </a:rPr>
              <a:t>itlaw.ut.ee</a:t>
            </a:r>
          </a:p>
        </p:txBody>
      </p:sp>
    </p:spTree>
    <p:extLst>
      <p:ext uri="{BB962C8B-B14F-4D97-AF65-F5344CB8AC3E}">
        <p14:creationId xmlns:p14="http://schemas.microsoft.com/office/powerpoint/2010/main" val="3191103822"/>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53">
          <p15:clr>
            <a:srgbClr val="FBAE40"/>
          </p15:clr>
        </p15:guide>
        <p15:guide id="4" pos="5307">
          <p15:clr>
            <a:srgbClr val="FBAE40"/>
          </p15:clr>
        </p15:guide>
        <p15:guide id="5" orient="horz" pos="395">
          <p15:clr>
            <a:srgbClr val="FBAE40"/>
          </p15:clr>
        </p15:guide>
        <p15:guide id="6" orient="horz" pos="284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dar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077883"/>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53">
          <p15:clr>
            <a:srgbClr val="FBAE40"/>
          </p15:clr>
        </p15:guide>
        <p15:guide id="4" pos="5307">
          <p15:clr>
            <a:srgbClr val="FBAE40"/>
          </p15:clr>
        </p15:guide>
        <p15:guide id="5" orient="horz" pos="395">
          <p15:clr>
            <a:srgbClr val="FBAE40"/>
          </p15:clr>
        </p15:guide>
        <p15:guide id="6" orient="horz" pos="2845">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light">
    <p:spTree>
      <p:nvGrpSpPr>
        <p:cNvPr id="1" name=""/>
        <p:cNvGrpSpPr/>
        <p:nvPr/>
      </p:nvGrpSpPr>
      <p:grpSpPr>
        <a:xfrm>
          <a:off x="0" y="0"/>
          <a:ext cx="0" cy="0"/>
          <a:chOff x="0" y="0"/>
          <a:chExt cx="0" cy="0"/>
        </a:xfrm>
      </p:grpSpPr>
      <p:sp>
        <p:nvSpPr>
          <p:cNvPr id="12" name="Rectangle 11"/>
          <p:cNvSpPr/>
          <p:nvPr userDrawn="1"/>
        </p:nvSpPr>
        <p:spPr>
          <a:xfrm>
            <a:off x="5363202" y="3244333"/>
            <a:ext cx="2031325" cy="369332"/>
          </a:xfrm>
          <a:prstGeom prst="rect">
            <a:avLst/>
          </a:prstGeom>
        </p:spPr>
        <p:txBody>
          <a:bodyPr wrap="none">
            <a:spAutoFit/>
          </a:bodyPr>
          <a:lstStyle/>
          <a:p>
            <a:pPr lvl="4"/>
            <a:endParaRPr lang="en-US" sz="1800"/>
          </a:p>
        </p:txBody>
      </p:sp>
      <p:sp>
        <p:nvSpPr>
          <p:cNvPr id="11" name="Title 1"/>
          <p:cNvSpPr>
            <a:spLocks noGrp="1"/>
          </p:cNvSpPr>
          <p:nvPr>
            <p:ph type="title" hasCustomPrompt="1"/>
          </p:nvPr>
        </p:nvSpPr>
        <p:spPr>
          <a:xfrm>
            <a:off x="920425" y="2215536"/>
            <a:ext cx="10319075" cy="2674373"/>
          </a:xfrm>
        </p:spPr>
        <p:txBody>
          <a:bodyPr wrap="square" lIns="0" tIns="0" rIns="0" bIns="0" anchor="t" anchorCtr="0">
            <a:noAutofit/>
          </a:bodyPr>
          <a:lstStyle>
            <a:lvl1pPr algn="l">
              <a:lnSpc>
                <a:spcPct val="100000"/>
              </a:lnSpc>
              <a:defRPr sz="5600" kern="1200" baseline="0">
                <a:ln w="19050">
                  <a:noFill/>
                </a:ln>
                <a:solidFill>
                  <a:srgbClr val="1CBFD9"/>
                </a:solidFill>
              </a:defRPr>
            </a:lvl1pPr>
          </a:lstStyle>
          <a:p>
            <a:r>
              <a:rPr lang="en-US"/>
              <a:t>Title of your presentation goes here, big and bold (and perhaps in ALL CAPS?)</a:t>
            </a:r>
          </a:p>
        </p:txBody>
      </p:sp>
      <p:sp>
        <p:nvSpPr>
          <p:cNvPr id="13" name="Text Placeholder 12"/>
          <p:cNvSpPr>
            <a:spLocks noGrp="1"/>
          </p:cNvSpPr>
          <p:nvPr>
            <p:ph type="body" sz="quarter" idx="10" hasCustomPrompt="1"/>
          </p:nvPr>
        </p:nvSpPr>
        <p:spPr>
          <a:xfrm>
            <a:off x="958850" y="5015780"/>
            <a:ext cx="10293759" cy="991040"/>
          </a:xfrm>
        </p:spPr>
        <p:txBody>
          <a:bodyPr wrap="square" lIns="0" tIns="0" rIns="0" bIns="0">
            <a:spAutoFit/>
          </a:bodyPr>
          <a:lstStyle>
            <a:lvl1pPr marL="0" indent="0">
              <a:buNone/>
              <a:defRPr sz="1400" baseline="0">
                <a:solidFill>
                  <a:srgbClr val="00003E"/>
                </a:solidFill>
              </a:defRPr>
            </a:lvl1pPr>
          </a:lstStyle>
          <a:p>
            <a:pPr lvl="0"/>
            <a:r>
              <a:rPr lang="en-US"/>
              <a:t>NAME (ALL CAPS)</a:t>
            </a:r>
          </a:p>
          <a:p>
            <a:pPr lvl="0"/>
            <a:r>
              <a:rPr lang="en-US"/>
              <a:t>Position</a:t>
            </a:r>
          </a:p>
          <a:p>
            <a:pPr lvl="0"/>
            <a:endParaRPr lang="en-US"/>
          </a:p>
          <a:p>
            <a:pPr lvl="0"/>
            <a:r>
              <a:rPr lang="en-US"/>
              <a:t>Date (YYYY.MM.DD)</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507" y="798166"/>
            <a:ext cx="1332075" cy="924681"/>
          </a:xfrm>
          <a:prstGeom prst="rect">
            <a:avLst/>
          </a:prstGeom>
        </p:spPr>
      </p:pic>
      <p:sp>
        <p:nvSpPr>
          <p:cNvPr id="3" name="TextBox 2"/>
          <p:cNvSpPr txBox="1"/>
          <p:nvPr userDrawn="1"/>
        </p:nvSpPr>
        <p:spPr>
          <a:xfrm>
            <a:off x="9495912" y="5816797"/>
            <a:ext cx="1756696" cy="205121"/>
          </a:xfrm>
          <a:prstGeom prst="rect">
            <a:avLst/>
          </a:prstGeom>
          <a:noFill/>
        </p:spPr>
        <p:txBody>
          <a:bodyPr wrap="square" lIns="0" tIns="0" rIns="0" bIns="0" rtlCol="0" anchor="b">
            <a:spAutoFit/>
          </a:bodyPr>
          <a:lstStyle/>
          <a:p>
            <a:pPr algn="r"/>
            <a:r>
              <a:rPr lang="en-US" sz="1333" b="1" i="0">
                <a:ln w="19050">
                  <a:noFill/>
                </a:ln>
                <a:solidFill>
                  <a:srgbClr val="EE3641"/>
                </a:solidFill>
                <a:latin typeface="Roboto"/>
                <a:cs typeface="Roboto Condensed Bold"/>
              </a:rPr>
              <a:t>itlaw.ut.ee</a:t>
            </a:r>
          </a:p>
        </p:txBody>
      </p:sp>
    </p:spTree>
    <p:extLst>
      <p:ext uri="{BB962C8B-B14F-4D97-AF65-F5344CB8AC3E}">
        <p14:creationId xmlns:p14="http://schemas.microsoft.com/office/powerpoint/2010/main" val="3565512352"/>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53">
          <p15:clr>
            <a:srgbClr val="FBAE40"/>
          </p15:clr>
        </p15:guide>
        <p15:guide id="4" pos="5307">
          <p15:clr>
            <a:srgbClr val="FBAE40"/>
          </p15:clr>
        </p15:guide>
        <p15:guide id="5" orient="horz" pos="395">
          <p15:clr>
            <a:srgbClr val="FBAE40"/>
          </p15:clr>
        </p15:guide>
        <p15:guide id="6" orient="horz" pos="284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ng text dark">
    <p:spTree>
      <p:nvGrpSpPr>
        <p:cNvPr id="1" name=""/>
        <p:cNvGrpSpPr/>
        <p:nvPr/>
      </p:nvGrpSpPr>
      <p:grpSpPr>
        <a:xfrm>
          <a:off x="0" y="0"/>
          <a:ext cx="0" cy="0"/>
          <a:chOff x="0" y="0"/>
          <a:chExt cx="0" cy="0"/>
        </a:xfrm>
      </p:grpSpPr>
      <p:sp>
        <p:nvSpPr>
          <p:cNvPr id="12" name="Rectangle 11"/>
          <p:cNvSpPr/>
          <p:nvPr userDrawn="1"/>
        </p:nvSpPr>
        <p:spPr>
          <a:xfrm>
            <a:off x="5363202" y="3244333"/>
            <a:ext cx="2031325" cy="369332"/>
          </a:xfrm>
          <a:prstGeom prst="rect">
            <a:avLst/>
          </a:prstGeom>
        </p:spPr>
        <p:txBody>
          <a:bodyPr wrap="none">
            <a:spAutoFit/>
          </a:bodyPr>
          <a:lstStyle/>
          <a:p>
            <a:pPr lvl="4"/>
            <a:endParaRPr lang="en-US" sz="1800"/>
          </a:p>
        </p:txBody>
      </p:sp>
      <p:sp>
        <p:nvSpPr>
          <p:cNvPr id="13" name="Text Placeholder 12"/>
          <p:cNvSpPr>
            <a:spLocks noGrp="1"/>
          </p:cNvSpPr>
          <p:nvPr>
            <p:ph type="body" sz="quarter" idx="10" hasCustomPrompt="1"/>
          </p:nvPr>
        </p:nvSpPr>
        <p:spPr>
          <a:xfrm>
            <a:off x="958850" y="1074994"/>
            <a:ext cx="9791087" cy="4946925"/>
          </a:xfrm>
        </p:spPr>
        <p:txBody>
          <a:bodyPr wrap="square" lIns="0" tIns="0" rIns="0" bIns="0">
            <a:normAutofit/>
          </a:bodyPr>
          <a:lstStyle>
            <a:lvl1pPr marL="0" indent="0">
              <a:spcBef>
                <a:spcPts val="1067"/>
              </a:spcBef>
              <a:buFont typeface="Arial" charset="0"/>
              <a:buNone/>
              <a:defRPr sz="2400" baseline="0">
                <a:solidFill>
                  <a:schemeClr val="bg1"/>
                </a:solidFill>
              </a:defRPr>
            </a:lvl1pPr>
          </a:lstStyle>
          <a:p>
            <a:pPr lvl="0"/>
            <a:r>
              <a:rPr lang="en-US"/>
              <a:t>Long title-less body text</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852" y="359867"/>
            <a:ext cx="842625" cy="383884"/>
          </a:xfrm>
          <a:prstGeom prst="rect">
            <a:avLst/>
          </a:prstGeom>
        </p:spPr>
      </p:pic>
    </p:spTree>
    <p:extLst>
      <p:ext uri="{BB962C8B-B14F-4D97-AF65-F5344CB8AC3E}">
        <p14:creationId xmlns:p14="http://schemas.microsoft.com/office/powerpoint/2010/main" val="792315088"/>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53">
          <p15:clr>
            <a:srgbClr val="FBAE40"/>
          </p15:clr>
        </p15:guide>
        <p15:guide id="4" pos="5307">
          <p15:clr>
            <a:srgbClr val="FBAE40"/>
          </p15:clr>
        </p15:guide>
        <p15:guide id="5" orient="horz" pos="395">
          <p15:clr>
            <a:srgbClr val="FBAE40"/>
          </p15:clr>
        </p15:guide>
        <p15:guide id="6" orient="horz" pos="2845">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light EU">
    <p:spTree>
      <p:nvGrpSpPr>
        <p:cNvPr id="1" name=""/>
        <p:cNvGrpSpPr/>
        <p:nvPr/>
      </p:nvGrpSpPr>
      <p:grpSpPr>
        <a:xfrm>
          <a:off x="0" y="0"/>
          <a:ext cx="0" cy="0"/>
          <a:chOff x="0" y="0"/>
          <a:chExt cx="0" cy="0"/>
        </a:xfrm>
      </p:grpSpPr>
      <p:sp>
        <p:nvSpPr>
          <p:cNvPr id="12" name="Rectangle 11"/>
          <p:cNvSpPr/>
          <p:nvPr userDrawn="1"/>
        </p:nvSpPr>
        <p:spPr>
          <a:xfrm>
            <a:off x="5363202" y="3244333"/>
            <a:ext cx="2031325" cy="369332"/>
          </a:xfrm>
          <a:prstGeom prst="rect">
            <a:avLst/>
          </a:prstGeom>
        </p:spPr>
        <p:txBody>
          <a:bodyPr wrap="none">
            <a:spAutoFit/>
          </a:bodyPr>
          <a:lstStyle/>
          <a:p>
            <a:pPr lvl="4"/>
            <a:endParaRPr lang="en-US" sz="1800"/>
          </a:p>
        </p:txBody>
      </p:sp>
      <p:sp>
        <p:nvSpPr>
          <p:cNvPr id="11" name="Title 1"/>
          <p:cNvSpPr>
            <a:spLocks noGrp="1"/>
          </p:cNvSpPr>
          <p:nvPr>
            <p:ph type="title" hasCustomPrompt="1"/>
          </p:nvPr>
        </p:nvSpPr>
        <p:spPr>
          <a:xfrm>
            <a:off x="920425" y="2215536"/>
            <a:ext cx="10319075" cy="2674373"/>
          </a:xfrm>
        </p:spPr>
        <p:txBody>
          <a:bodyPr wrap="square" lIns="0" tIns="0" rIns="0" bIns="0" anchor="t" anchorCtr="0">
            <a:noAutofit/>
          </a:bodyPr>
          <a:lstStyle>
            <a:lvl1pPr algn="l">
              <a:lnSpc>
                <a:spcPct val="100000"/>
              </a:lnSpc>
              <a:defRPr sz="5600" kern="1200" baseline="0">
                <a:ln w="19050">
                  <a:noFill/>
                </a:ln>
                <a:solidFill>
                  <a:srgbClr val="1CBFD9"/>
                </a:solidFill>
              </a:defRPr>
            </a:lvl1pPr>
          </a:lstStyle>
          <a:p>
            <a:r>
              <a:rPr lang="en-US"/>
              <a:t>Title of your presentation goes here, big and bold (and perhaps in ALL CAPS?)</a:t>
            </a:r>
          </a:p>
        </p:txBody>
      </p:sp>
      <p:sp>
        <p:nvSpPr>
          <p:cNvPr id="13" name="Text Placeholder 12"/>
          <p:cNvSpPr>
            <a:spLocks noGrp="1"/>
          </p:cNvSpPr>
          <p:nvPr>
            <p:ph type="body" sz="quarter" idx="10" hasCustomPrompt="1"/>
          </p:nvPr>
        </p:nvSpPr>
        <p:spPr>
          <a:xfrm>
            <a:off x="958850" y="5015780"/>
            <a:ext cx="10293759" cy="991040"/>
          </a:xfrm>
        </p:spPr>
        <p:txBody>
          <a:bodyPr wrap="square" lIns="0" tIns="0" rIns="0" bIns="0">
            <a:spAutoFit/>
          </a:bodyPr>
          <a:lstStyle>
            <a:lvl1pPr marL="0" indent="0">
              <a:buNone/>
              <a:defRPr sz="1400" baseline="0">
                <a:solidFill>
                  <a:srgbClr val="00003E"/>
                </a:solidFill>
              </a:defRPr>
            </a:lvl1pPr>
          </a:lstStyle>
          <a:p>
            <a:pPr lvl="0"/>
            <a:r>
              <a:rPr lang="en-US"/>
              <a:t>NAME (ALL CAPS)</a:t>
            </a:r>
          </a:p>
          <a:p>
            <a:pPr lvl="0"/>
            <a:r>
              <a:rPr lang="en-US"/>
              <a:t>Position</a:t>
            </a:r>
          </a:p>
          <a:p>
            <a:pPr lvl="0"/>
            <a:endParaRPr lang="en-US"/>
          </a:p>
          <a:p>
            <a:pPr lvl="0"/>
            <a:r>
              <a:rPr lang="en-US"/>
              <a:t>Date (YYYY.MM.DD)</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507" y="798166"/>
            <a:ext cx="1332075" cy="924681"/>
          </a:xfrm>
          <a:prstGeom prst="rect">
            <a:avLst/>
          </a:prstGeom>
        </p:spPr>
      </p:pic>
      <p:sp>
        <p:nvSpPr>
          <p:cNvPr id="3" name="TextBox 2"/>
          <p:cNvSpPr txBox="1"/>
          <p:nvPr userDrawn="1"/>
        </p:nvSpPr>
        <p:spPr>
          <a:xfrm>
            <a:off x="9495912" y="5816797"/>
            <a:ext cx="1756696" cy="205121"/>
          </a:xfrm>
          <a:prstGeom prst="rect">
            <a:avLst/>
          </a:prstGeom>
          <a:noFill/>
        </p:spPr>
        <p:txBody>
          <a:bodyPr wrap="square" lIns="0" tIns="0" rIns="0" bIns="0" rtlCol="0" anchor="b">
            <a:spAutoFit/>
          </a:bodyPr>
          <a:lstStyle/>
          <a:p>
            <a:pPr algn="r"/>
            <a:r>
              <a:rPr lang="en-US" sz="1333" b="1" i="0">
                <a:ln w="19050">
                  <a:noFill/>
                </a:ln>
                <a:solidFill>
                  <a:srgbClr val="EE3641"/>
                </a:solidFill>
                <a:latin typeface="Roboto"/>
                <a:cs typeface="Roboto Condensed Bold"/>
              </a:rPr>
              <a:t>itlaw.ut.ee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93682" y="6115796"/>
            <a:ext cx="1111737" cy="583251"/>
          </a:xfrm>
          <a:prstGeom prst="rect">
            <a:avLst/>
          </a:prstGeom>
        </p:spPr>
      </p:pic>
    </p:spTree>
    <p:extLst>
      <p:ext uri="{BB962C8B-B14F-4D97-AF65-F5344CB8AC3E}">
        <p14:creationId xmlns:p14="http://schemas.microsoft.com/office/powerpoint/2010/main" val="1508018961"/>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53">
          <p15:clr>
            <a:srgbClr val="FBAE40"/>
          </p15:clr>
        </p15:guide>
        <p15:guide id="4" pos="5307">
          <p15:clr>
            <a:srgbClr val="FBAE40"/>
          </p15:clr>
        </p15:guide>
        <p15:guide id="5" orient="horz" pos="395">
          <p15:clr>
            <a:srgbClr val="FBAE40"/>
          </p15:clr>
        </p15:guide>
        <p15:guide id="6" orient="horz" pos="2845">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light">
    <p:spTree>
      <p:nvGrpSpPr>
        <p:cNvPr id="1" name=""/>
        <p:cNvGrpSpPr/>
        <p:nvPr/>
      </p:nvGrpSpPr>
      <p:grpSpPr>
        <a:xfrm>
          <a:off x="0" y="0"/>
          <a:ext cx="0" cy="0"/>
          <a:chOff x="0" y="0"/>
          <a:chExt cx="0" cy="0"/>
        </a:xfrm>
      </p:grpSpPr>
      <p:sp>
        <p:nvSpPr>
          <p:cNvPr id="12" name="Rectangle 11"/>
          <p:cNvSpPr/>
          <p:nvPr userDrawn="1"/>
        </p:nvSpPr>
        <p:spPr>
          <a:xfrm>
            <a:off x="5363202" y="3244333"/>
            <a:ext cx="2031325" cy="369332"/>
          </a:xfrm>
          <a:prstGeom prst="rect">
            <a:avLst/>
          </a:prstGeom>
        </p:spPr>
        <p:txBody>
          <a:bodyPr wrap="none">
            <a:spAutoFit/>
          </a:bodyPr>
          <a:lstStyle/>
          <a:p>
            <a:pPr lvl="4"/>
            <a:endParaRPr lang="en-US" sz="1800"/>
          </a:p>
        </p:txBody>
      </p:sp>
      <p:sp>
        <p:nvSpPr>
          <p:cNvPr id="11" name="Title 1"/>
          <p:cNvSpPr>
            <a:spLocks noGrp="1"/>
          </p:cNvSpPr>
          <p:nvPr>
            <p:ph type="title" hasCustomPrompt="1"/>
          </p:nvPr>
        </p:nvSpPr>
        <p:spPr>
          <a:xfrm>
            <a:off x="920425" y="928418"/>
            <a:ext cx="10319075" cy="1654189"/>
          </a:xfrm>
        </p:spPr>
        <p:txBody>
          <a:bodyPr wrap="square" lIns="0" tIns="0" rIns="0" bIns="0" anchor="b" anchorCtr="0">
            <a:noAutofit/>
          </a:bodyPr>
          <a:lstStyle>
            <a:lvl1pPr algn="l">
              <a:lnSpc>
                <a:spcPct val="100000"/>
              </a:lnSpc>
              <a:defRPr sz="4800" kern="1200" baseline="0">
                <a:ln w="19050">
                  <a:noFill/>
                </a:ln>
                <a:solidFill>
                  <a:srgbClr val="00003E"/>
                </a:solidFill>
              </a:defRPr>
            </a:lvl1pPr>
          </a:lstStyle>
          <a:p>
            <a:r>
              <a:rPr lang="en-US"/>
              <a:t>Slide title on two rows, but preferrably no more</a:t>
            </a:r>
          </a:p>
        </p:txBody>
      </p:sp>
      <p:sp>
        <p:nvSpPr>
          <p:cNvPr id="13" name="Text Placeholder 12"/>
          <p:cNvSpPr>
            <a:spLocks noGrp="1"/>
          </p:cNvSpPr>
          <p:nvPr>
            <p:ph type="body" sz="quarter" idx="10" hasCustomPrompt="1"/>
          </p:nvPr>
        </p:nvSpPr>
        <p:spPr>
          <a:xfrm>
            <a:off x="958850" y="2871021"/>
            <a:ext cx="10293759" cy="3150897"/>
          </a:xfrm>
        </p:spPr>
        <p:txBody>
          <a:bodyPr wrap="square" lIns="0" tIns="0" rIns="0" bIns="0">
            <a:normAutofit/>
          </a:bodyPr>
          <a:lstStyle>
            <a:lvl1pPr marL="0" marR="0" indent="0" algn="l" defTabSz="457178" rtl="0" eaLnBrk="1" fontAlgn="auto" latinLnBrk="0" hangingPunct="1">
              <a:lnSpc>
                <a:spcPct val="100000"/>
              </a:lnSpc>
              <a:spcBef>
                <a:spcPct val="20000"/>
              </a:spcBef>
              <a:spcAft>
                <a:spcPts val="0"/>
              </a:spcAft>
              <a:buClrTx/>
              <a:buSzTx/>
              <a:buFont typeface="Arial" charset="0"/>
              <a:buNone/>
              <a:tabLst/>
              <a:defRPr sz="2400" baseline="0">
                <a:solidFill>
                  <a:srgbClr val="00003E"/>
                </a:solidFill>
              </a:defRPr>
            </a:lvl1pPr>
          </a:lstStyle>
          <a:p>
            <a:pPr lvl="0"/>
            <a:r>
              <a:rPr lang="en-US"/>
              <a:t>Body text with or without bullets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852" y="359867"/>
            <a:ext cx="842625" cy="383883"/>
          </a:xfrm>
          <a:prstGeom prst="rect">
            <a:avLst/>
          </a:prstGeom>
        </p:spPr>
      </p:pic>
    </p:spTree>
    <p:extLst>
      <p:ext uri="{BB962C8B-B14F-4D97-AF65-F5344CB8AC3E}">
        <p14:creationId xmlns:p14="http://schemas.microsoft.com/office/powerpoint/2010/main" val="1652426869"/>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53">
          <p15:clr>
            <a:srgbClr val="FBAE40"/>
          </p15:clr>
        </p15:guide>
        <p15:guide id="4" pos="5307">
          <p15:clr>
            <a:srgbClr val="FBAE40"/>
          </p15:clr>
        </p15:guide>
        <p15:guide id="5" orient="horz" pos="395">
          <p15:clr>
            <a:srgbClr val="FBAE40"/>
          </p15:clr>
        </p15:guide>
        <p15:guide id="6" orient="horz" pos="2845">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ong text light">
    <p:spTree>
      <p:nvGrpSpPr>
        <p:cNvPr id="1" name=""/>
        <p:cNvGrpSpPr/>
        <p:nvPr/>
      </p:nvGrpSpPr>
      <p:grpSpPr>
        <a:xfrm>
          <a:off x="0" y="0"/>
          <a:ext cx="0" cy="0"/>
          <a:chOff x="0" y="0"/>
          <a:chExt cx="0" cy="0"/>
        </a:xfrm>
      </p:grpSpPr>
      <p:sp>
        <p:nvSpPr>
          <p:cNvPr id="12" name="Rectangle 11"/>
          <p:cNvSpPr/>
          <p:nvPr userDrawn="1"/>
        </p:nvSpPr>
        <p:spPr>
          <a:xfrm>
            <a:off x="5363202" y="3244333"/>
            <a:ext cx="2031325" cy="369332"/>
          </a:xfrm>
          <a:prstGeom prst="rect">
            <a:avLst/>
          </a:prstGeom>
        </p:spPr>
        <p:txBody>
          <a:bodyPr wrap="none">
            <a:spAutoFit/>
          </a:bodyPr>
          <a:lstStyle/>
          <a:p>
            <a:pPr lvl="4"/>
            <a:endParaRPr lang="en-US" sz="1800"/>
          </a:p>
        </p:txBody>
      </p:sp>
      <p:sp>
        <p:nvSpPr>
          <p:cNvPr id="13" name="Text Placeholder 12"/>
          <p:cNvSpPr>
            <a:spLocks noGrp="1"/>
          </p:cNvSpPr>
          <p:nvPr>
            <p:ph type="body" sz="quarter" idx="10" hasCustomPrompt="1"/>
          </p:nvPr>
        </p:nvSpPr>
        <p:spPr>
          <a:xfrm>
            <a:off x="958851" y="1074994"/>
            <a:ext cx="9764867" cy="4946925"/>
          </a:xfrm>
        </p:spPr>
        <p:txBody>
          <a:bodyPr wrap="square" lIns="0" tIns="0" rIns="0" bIns="0">
            <a:normAutofit/>
          </a:bodyPr>
          <a:lstStyle>
            <a:lvl1pPr marL="0" indent="0">
              <a:spcBef>
                <a:spcPts val="1067"/>
              </a:spcBef>
              <a:buFont typeface="Arial" charset="0"/>
              <a:buNone/>
              <a:defRPr sz="2400" baseline="0">
                <a:solidFill>
                  <a:srgbClr val="00003E"/>
                </a:solidFill>
              </a:defRPr>
            </a:lvl1pPr>
          </a:lstStyle>
          <a:p>
            <a:pPr lvl="0"/>
            <a:r>
              <a:rPr lang="en-US"/>
              <a:t>Long title-less body text</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852" y="359867"/>
            <a:ext cx="842625" cy="383883"/>
          </a:xfrm>
          <a:prstGeom prst="rect">
            <a:avLst/>
          </a:prstGeom>
        </p:spPr>
      </p:pic>
    </p:spTree>
    <p:extLst>
      <p:ext uri="{BB962C8B-B14F-4D97-AF65-F5344CB8AC3E}">
        <p14:creationId xmlns:p14="http://schemas.microsoft.com/office/powerpoint/2010/main" val="385174431"/>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53">
          <p15:clr>
            <a:srgbClr val="FBAE40"/>
          </p15:clr>
        </p15:guide>
        <p15:guide id="4" pos="5307">
          <p15:clr>
            <a:srgbClr val="FBAE40"/>
          </p15:clr>
        </p15:guide>
        <p15:guide id="5" orient="horz" pos="395">
          <p15:clr>
            <a:srgbClr val="FBAE40"/>
          </p15:clr>
        </p15:guide>
        <p15:guide id="6" orient="horz" pos="2845">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light">
    <p:spTree>
      <p:nvGrpSpPr>
        <p:cNvPr id="1" name=""/>
        <p:cNvGrpSpPr/>
        <p:nvPr/>
      </p:nvGrpSpPr>
      <p:grpSpPr>
        <a:xfrm>
          <a:off x="0" y="0"/>
          <a:ext cx="0" cy="0"/>
          <a:chOff x="0" y="0"/>
          <a:chExt cx="0" cy="0"/>
        </a:xfrm>
      </p:grpSpPr>
      <p:sp>
        <p:nvSpPr>
          <p:cNvPr id="12" name="Rectangle 11"/>
          <p:cNvSpPr/>
          <p:nvPr userDrawn="1"/>
        </p:nvSpPr>
        <p:spPr>
          <a:xfrm>
            <a:off x="5363202" y="3244333"/>
            <a:ext cx="2031325" cy="369332"/>
          </a:xfrm>
          <a:prstGeom prst="rect">
            <a:avLst/>
          </a:prstGeom>
        </p:spPr>
        <p:txBody>
          <a:bodyPr wrap="none">
            <a:spAutoFit/>
          </a:bodyPr>
          <a:lstStyle/>
          <a:p>
            <a:pPr lvl="4"/>
            <a:endParaRPr lang="en-US" sz="1800"/>
          </a:p>
        </p:txBody>
      </p:sp>
      <p:sp>
        <p:nvSpPr>
          <p:cNvPr id="11" name="Title 1"/>
          <p:cNvSpPr>
            <a:spLocks noGrp="1"/>
          </p:cNvSpPr>
          <p:nvPr>
            <p:ph type="title" hasCustomPrompt="1"/>
          </p:nvPr>
        </p:nvSpPr>
        <p:spPr>
          <a:xfrm>
            <a:off x="920425" y="928417"/>
            <a:ext cx="10319075" cy="5093500"/>
          </a:xfrm>
        </p:spPr>
        <p:txBody>
          <a:bodyPr wrap="square" lIns="0" tIns="0" rIns="0" bIns="0" anchor="ctr" anchorCtr="0">
            <a:noAutofit/>
          </a:bodyPr>
          <a:lstStyle>
            <a:lvl1pPr algn="l">
              <a:lnSpc>
                <a:spcPct val="100000"/>
              </a:lnSpc>
              <a:defRPr sz="6400" kern="1200" baseline="0">
                <a:ln w="19050">
                  <a:noFill/>
                </a:ln>
                <a:solidFill>
                  <a:srgbClr val="00003E"/>
                </a:solidFill>
              </a:defRPr>
            </a:lvl1pPr>
          </a:lstStyle>
          <a:p>
            <a:r>
              <a:rPr lang="en-US"/>
              <a:t>A huge title that says everything without additional explanations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852" y="359867"/>
            <a:ext cx="842625" cy="383883"/>
          </a:xfrm>
          <a:prstGeom prst="rect">
            <a:avLst/>
          </a:prstGeom>
        </p:spPr>
      </p:pic>
    </p:spTree>
    <p:extLst>
      <p:ext uri="{BB962C8B-B14F-4D97-AF65-F5344CB8AC3E}">
        <p14:creationId xmlns:p14="http://schemas.microsoft.com/office/powerpoint/2010/main" val="2294304593"/>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53">
          <p15:clr>
            <a:srgbClr val="FBAE40"/>
          </p15:clr>
        </p15:guide>
        <p15:guide id="4" pos="5307">
          <p15:clr>
            <a:srgbClr val="FBAE40"/>
          </p15:clr>
        </p15:guide>
        <p15:guide id="5" orient="horz" pos="395">
          <p15:clr>
            <a:srgbClr val="FBAE40"/>
          </p15:clr>
        </p15:guide>
        <p15:guide id="6" orient="horz" pos="2845">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large title light">
    <p:spTree>
      <p:nvGrpSpPr>
        <p:cNvPr id="1" name=""/>
        <p:cNvGrpSpPr/>
        <p:nvPr/>
      </p:nvGrpSpPr>
      <p:grpSpPr>
        <a:xfrm>
          <a:off x="0" y="0"/>
          <a:ext cx="0" cy="0"/>
          <a:chOff x="0" y="0"/>
          <a:chExt cx="0" cy="0"/>
        </a:xfrm>
      </p:grpSpPr>
      <p:sp>
        <p:nvSpPr>
          <p:cNvPr id="12" name="Rectangle 11"/>
          <p:cNvSpPr/>
          <p:nvPr userDrawn="1"/>
        </p:nvSpPr>
        <p:spPr>
          <a:xfrm>
            <a:off x="5363202" y="3244333"/>
            <a:ext cx="2031325" cy="369332"/>
          </a:xfrm>
          <a:prstGeom prst="rect">
            <a:avLst/>
          </a:prstGeom>
        </p:spPr>
        <p:txBody>
          <a:bodyPr wrap="none">
            <a:spAutoFit/>
          </a:bodyPr>
          <a:lstStyle/>
          <a:p>
            <a:pPr lvl="4"/>
            <a:endParaRPr lang="en-US" sz="1800"/>
          </a:p>
        </p:txBody>
      </p:sp>
      <p:sp>
        <p:nvSpPr>
          <p:cNvPr id="6" name="Title 1"/>
          <p:cNvSpPr>
            <a:spLocks noGrp="1"/>
          </p:cNvSpPr>
          <p:nvPr>
            <p:ph type="title" hasCustomPrompt="1"/>
          </p:nvPr>
        </p:nvSpPr>
        <p:spPr>
          <a:xfrm>
            <a:off x="920425" y="3429000"/>
            <a:ext cx="10319075" cy="2592917"/>
          </a:xfrm>
        </p:spPr>
        <p:txBody>
          <a:bodyPr wrap="square" lIns="0" tIns="0" rIns="0" bIns="0" anchor="b" anchorCtr="0">
            <a:noAutofit/>
          </a:bodyPr>
          <a:lstStyle>
            <a:lvl1pPr algn="l">
              <a:lnSpc>
                <a:spcPct val="100000"/>
              </a:lnSpc>
              <a:defRPr sz="4800" kern="1200" baseline="0">
                <a:ln w="19050">
                  <a:noFill/>
                </a:ln>
                <a:solidFill>
                  <a:srgbClr val="00003A"/>
                </a:solidFill>
              </a:defRPr>
            </a:lvl1pPr>
          </a:lstStyle>
          <a:p>
            <a:r>
              <a:rPr lang="en-US"/>
              <a:t>Full photo (bright) slide with large title. Use a 16:9 photo and set it as background.</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852" y="359867"/>
            <a:ext cx="842625" cy="383883"/>
          </a:xfrm>
          <a:prstGeom prst="rect">
            <a:avLst/>
          </a:prstGeom>
        </p:spPr>
      </p:pic>
    </p:spTree>
    <p:extLst>
      <p:ext uri="{BB962C8B-B14F-4D97-AF65-F5344CB8AC3E}">
        <p14:creationId xmlns:p14="http://schemas.microsoft.com/office/powerpoint/2010/main" val="2137361351"/>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53">
          <p15:clr>
            <a:srgbClr val="FBAE40"/>
          </p15:clr>
        </p15:guide>
        <p15:guide id="4" pos="5307">
          <p15:clr>
            <a:srgbClr val="FBAE40"/>
          </p15:clr>
        </p15:guide>
        <p15:guide id="5" orient="horz" pos="395">
          <p15:clr>
            <a:srgbClr val="FBAE40"/>
          </p15:clr>
        </p15:guide>
        <p15:guide id="6" orient="horz" pos="2845">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 small title light">
    <p:spTree>
      <p:nvGrpSpPr>
        <p:cNvPr id="1" name=""/>
        <p:cNvGrpSpPr/>
        <p:nvPr/>
      </p:nvGrpSpPr>
      <p:grpSpPr>
        <a:xfrm>
          <a:off x="0" y="0"/>
          <a:ext cx="0" cy="0"/>
          <a:chOff x="0" y="0"/>
          <a:chExt cx="0" cy="0"/>
        </a:xfrm>
      </p:grpSpPr>
      <p:sp>
        <p:nvSpPr>
          <p:cNvPr id="2" name="Rectangle 1"/>
          <p:cNvSpPr/>
          <p:nvPr userDrawn="1"/>
        </p:nvSpPr>
        <p:spPr>
          <a:xfrm>
            <a:off x="0" y="5152104"/>
            <a:ext cx="12192000" cy="1705897"/>
          </a:xfrm>
          <a:prstGeom prst="rect">
            <a:avLst/>
          </a:prstGeom>
          <a:solidFill>
            <a:schemeClr val="bg1">
              <a:alpha val="9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sz="2400"/>
          </a:p>
        </p:txBody>
      </p:sp>
      <p:sp>
        <p:nvSpPr>
          <p:cNvPr id="12" name="Rectangle 11"/>
          <p:cNvSpPr/>
          <p:nvPr userDrawn="1"/>
        </p:nvSpPr>
        <p:spPr>
          <a:xfrm>
            <a:off x="5363202" y="3244333"/>
            <a:ext cx="2031325" cy="369332"/>
          </a:xfrm>
          <a:prstGeom prst="rect">
            <a:avLst/>
          </a:prstGeom>
        </p:spPr>
        <p:txBody>
          <a:bodyPr wrap="none">
            <a:spAutoFit/>
          </a:bodyPr>
          <a:lstStyle/>
          <a:p>
            <a:pPr lvl="4"/>
            <a:endParaRPr lang="en-US" sz="1800"/>
          </a:p>
        </p:txBody>
      </p:sp>
      <p:sp>
        <p:nvSpPr>
          <p:cNvPr id="6" name="Title 1"/>
          <p:cNvSpPr>
            <a:spLocks noGrp="1"/>
          </p:cNvSpPr>
          <p:nvPr>
            <p:ph type="title" hasCustomPrompt="1"/>
          </p:nvPr>
        </p:nvSpPr>
        <p:spPr>
          <a:xfrm>
            <a:off x="920425" y="5152102"/>
            <a:ext cx="10319075" cy="1705897"/>
          </a:xfrm>
        </p:spPr>
        <p:txBody>
          <a:bodyPr wrap="square" lIns="0" tIns="0" rIns="0" bIns="0" anchor="ctr" anchorCtr="0">
            <a:noAutofit/>
          </a:bodyPr>
          <a:lstStyle>
            <a:lvl1pPr algn="l">
              <a:lnSpc>
                <a:spcPct val="100000"/>
              </a:lnSpc>
              <a:defRPr sz="2400" b="0" kern="1200" baseline="0">
                <a:ln w="19050">
                  <a:noFill/>
                </a:ln>
                <a:solidFill>
                  <a:srgbClr val="00003A"/>
                </a:solidFill>
              </a:defRPr>
            </a:lvl1pPr>
          </a:lstStyle>
          <a:p>
            <a:r>
              <a:rPr lang="en-US"/>
              <a:t>Full photo slide with large title. Use a 16:9 photo (eg 1920x1080 or 1600x900) and set it as background.</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852" y="359867"/>
            <a:ext cx="842625" cy="383883"/>
          </a:xfrm>
          <a:prstGeom prst="rect">
            <a:avLst/>
          </a:prstGeom>
        </p:spPr>
      </p:pic>
    </p:spTree>
    <p:extLst>
      <p:ext uri="{BB962C8B-B14F-4D97-AF65-F5344CB8AC3E}">
        <p14:creationId xmlns:p14="http://schemas.microsoft.com/office/powerpoint/2010/main" val="2958465644"/>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53">
          <p15:clr>
            <a:srgbClr val="FBAE40"/>
          </p15:clr>
        </p15:guide>
        <p15:guide id="4" pos="5307">
          <p15:clr>
            <a:srgbClr val="FBAE40"/>
          </p15:clr>
        </p15:guide>
        <p15:guide id="5" orient="horz" pos="395">
          <p15:clr>
            <a:srgbClr val="FBAE40"/>
          </p15:clr>
        </p15:guide>
        <p15:guide id="6" orient="horz" pos="2845">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hoto 1/2 l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096000" y="0"/>
            <a:ext cx="6096000" cy="6858000"/>
          </a:xfrm>
          <a:solidFill>
            <a:schemeClr val="bg1">
              <a:lumMod val="95000"/>
            </a:schemeClr>
          </a:solidFill>
        </p:spPr>
        <p:txBody>
          <a:bodyPr anchor="ctr"/>
          <a:lstStyle>
            <a:lvl1pPr marL="0" indent="0" algn="ctr">
              <a:buNone/>
              <a:defRPr>
                <a:ln>
                  <a:noFill/>
                </a:ln>
                <a:solidFill>
                  <a:srgbClr val="00003A"/>
                </a:solidFill>
              </a:defRPr>
            </a:lvl1pPr>
          </a:lstStyle>
          <a:p>
            <a:endParaRPr lang="en-US"/>
          </a:p>
        </p:txBody>
      </p:sp>
      <p:sp>
        <p:nvSpPr>
          <p:cNvPr id="6" name="Text Placeholder 12"/>
          <p:cNvSpPr>
            <a:spLocks noGrp="1"/>
          </p:cNvSpPr>
          <p:nvPr>
            <p:ph type="body" sz="quarter" idx="11" hasCustomPrompt="1"/>
          </p:nvPr>
        </p:nvSpPr>
        <p:spPr>
          <a:xfrm>
            <a:off x="958850" y="1074994"/>
            <a:ext cx="4403009" cy="4946925"/>
          </a:xfrm>
        </p:spPr>
        <p:txBody>
          <a:bodyPr wrap="square" lIns="0" tIns="0" rIns="0" bIns="0">
            <a:normAutofit/>
          </a:bodyPr>
          <a:lstStyle>
            <a:lvl1pPr marL="0" indent="0">
              <a:spcBef>
                <a:spcPts val="1067"/>
              </a:spcBef>
              <a:buFont typeface="Arial" charset="0"/>
              <a:buNone/>
              <a:defRPr sz="2400" baseline="0">
                <a:solidFill>
                  <a:srgbClr val="00003A"/>
                </a:solidFill>
              </a:defRPr>
            </a:lvl1pPr>
          </a:lstStyle>
          <a:p>
            <a:pPr lvl="0"/>
            <a:r>
              <a:rPr lang="en-US"/>
              <a:t>Half page photo with text area.</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852" y="359867"/>
            <a:ext cx="842625" cy="383883"/>
          </a:xfrm>
          <a:prstGeom prst="rect">
            <a:avLst/>
          </a:prstGeom>
        </p:spPr>
      </p:pic>
    </p:spTree>
    <p:extLst>
      <p:ext uri="{BB962C8B-B14F-4D97-AF65-F5344CB8AC3E}">
        <p14:creationId xmlns:p14="http://schemas.microsoft.com/office/powerpoint/2010/main" val="2733158835"/>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53">
          <p15:clr>
            <a:srgbClr val="FBAE40"/>
          </p15:clr>
        </p15:guide>
        <p15:guide id="4" pos="5307">
          <p15:clr>
            <a:srgbClr val="FBAE40"/>
          </p15:clr>
        </p15:guide>
        <p15:guide id="5" orient="horz" pos="395">
          <p15:clr>
            <a:srgbClr val="FBAE40"/>
          </p15:clr>
        </p15:guide>
        <p15:guide id="6" orient="horz" pos="2845">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rt light">
    <p:spTree>
      <p:nvGrpSpPr>
        <p:cNvPr id="1" name=""/>
        <p:cNvGrpSpPr/>
        <p:nvPr/>
      </p:nvGrpSpPr>
      <p:grpSpPr>
        <a:xfrm>
          <a:off x="0" y="0"/>
          <a:ext cx="0" cy="0"/>
          <a:chOff x="0" y="0"/>
          <a:chExt cx="0" cy="0"/>
        </a:xfrm>
      </p:grpSpPr>
      <p:sp>
        <p:nvSpPr>
          <p:cNvPr id="12" name="Rectangle 11"/>
          <p:cNvSpPr/>
          <p:nvPr userDrawn="1"/>
        </p:nvSpPr>
        <p:spPr>
          <a:xfrm>
            <a:off x="5363202" y="3244333"/>
            <a:ext cx="2031325" cy="369332"/>
          </a:xfrm>
          <a:prstGeom prst="rect">
            <a:avLst/>
          </a:prstGeom>
        </p:spPr>
        <p:txBody>
          <a:bodyPr wrap="none">
            <a:spAutoFit/>
          </a:bodyPr>
          <a:lstStyle/>
          <a:p>
            <a:pPr lvl="4"/>
            <a:endParaRPr lang="en-US" sz="1800"/>
          </a:p>
        </p:txBody>
      </p:sp>
      <p:sp>
        <p:nvSpPr>
          <p:cNvPr id="3" name="Chart Placeholder 2"/>
          <p:cNvSpPr>
            <a:spLocks noGrp="1"/>
          </p:cNvSpPr>
          <p:nvPr>
            <p:ph type="chart" sz="quarter" idx="11"/>
          </p:nvPr>
        </p:nvSpPr>
        <p:spPr>
          <a:xfrm>
            <a:off x="958851" y="1324077"/>
            <a:ext cx="10274300" cy="4713227"/>
          </a:xfrm>
        </p:spPr>
        <p:txBody>
          <a:bodyPr/>
          <a:lstStyle>
            <a:lvl1pPr>
              <a:defRPr>
                <a:solidFill>
                  <a:srgbClr val="00003A"/>
                </a:solidFill>
              </a:defRPr>
            </a:lvl1pPr>
          </a:lstStyle>
          <a:p>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852" y="359867"/>
            <a:ext cx="842625" cy="383883"/>
          </a:xfrm>
          <a:prstGeom prst="rect">
            <a:avLst/>
          </a:prstGeom>
        </p:spPr>
      </p:pic>
    </p:spTree>
    <p:extLst>
      <p:ext uri="{BB962C8B-B14F-4D97-AF65-F5344CB8AC3E}">
        <p14:creationId xmlns:p14="http://schemas.microsoft.com/office/powerpoint/2010/main" val="1801069239"/>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53">
          <p15:clr>
            <a:srgbClr val="FBAE40"/>
          </p15:clr>
        </p15:guide>
        <p15:guide id="4" pos="5307">
          <p15:clr>
            <a:srgbClr val="FBAE40"/>
          </p15:clr>
        </p15:guide>
        <p15:guide id="5" orient="horz" pos="395">
          <p15:clr>
            <a:srgbClr val="FBAE40"/>
          </p15:clr>
        </p15:guide>
        <p15:guide id="6" orient="horz" pos="2845">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ack cover light">
    <p:spTree>
      <p:nvGrpSpPr>
        <p:cNvPr id="1" name=""/>
        <p:cNvGrpSpPr/>
        <p:nvPr/>
      </p:nvGrpSpPr>
      <p:grpSpPr>
        <a:xfrm>
          <a:off x="0" y="0"/>
          <a:ext cx="0" cy="0"/>
          <a:chOff x="0" y="0"/>
          <a:chExt cx="0" cy="0"/>
        </a:xfrm>
      </p:grpSpPr>
      <p:sp>
        <p:nvSpPr>
          <p:cNvPr id="12" name="Rectangle 11"/>
          <p:cNvSpPr/>
          <p:nvPr userDrawn="1"/>
        </p:nvSpPr>
        <p:spPr>
          <a:xfrm>
            <a:off x="5363202" y="3244333"/>
            <a:ext cx="2031325" cy="369332"/>
          </a:xfrm>
          <a:prstGeom prst="rect">
            <a:avLst/>
          </a:prstGeom>
        </p:spPr>
        <p:txBody>
          <a:bodyPr wrap="none">
            <a:spAutoFit/>
          </a:bodyPr>
          <a:lstStyle/>
          <a:p>
            <a:pPr lvl="4"/>
            <a:endParaRPr lang="en-US" sz="1800"/>
          </a:p>
        </p:txBody>
      </p:sp>
      <p:sp>
        <p:nvSpPr>
          <p:cNvPr id="13" name="Text Placeholder 12"/>
          <p:cNvSpPr>
            <a:spLocks noGrp="1"/>
          </p:cNvSpPr>
          <p:nvPr>
            <p:ph type="body" sz="quarter" idx="10" hasCustomPrompt="1"/>
          </p:nvPr>
        </p:nvSpPr>
        <p:spPr>
          <a:xfrm>
            <a:off x="958850" y="4077110"/>
            <a:ext cx="10293759" cy="1929711"/>
          </a:xfrm>
        </p:spPr>
        <p:txBody>
          <a:bodyPr wrap="square" lIns="0" tIns="0" rIns="0" bIns="0" anchor="b">
            <a:normAutofit/>
          </a:bodyPr>
          <a:lstStyle>
            <a:lvl1pPr marL="0" indent="0">
              <a:buNone/>
              <a:defRPr sz="1400" baseline="0">
                <a:solidFill>
                  <a:srgbClr val="00003A"/>
                </a:solidFill>
              </a:defRPr>
            </a:lvl1pPr>
          </a:lstStyle>
          <a:p>
            <a:pPr lvl="0"/>
            <a:r>
              <a:rPr lang="en-US"/>
              <a:t>Contact information and other thank-you-like stuff.</a:t>
            </a:r>
          </a:p>
        </p:txBody>
      </p:sp>
      <p:sp>
        <p:nvSpPr>
          <p:cNvPr id="3" name="TextBox 2"/>
          <p:cNvSpPr txBox="1"/>
          <p:nvPr userDrawn="1"/>
        </p:nvSpPr>
        <p:spPr>
          <a:xfrm>
            <a:off x="958851" y="2496528"/>
            <a:ext cx="3836629" cy="1082368"/>
          </a:xfrm>
          <a:prstGeom prst="rect">
            <a:avLst/>
          </a:prstGeom>
          <a:noFill/>
        </p:spPr>
        <p:txBody>
          <a:bodyPr wrap="square" lIns="0" tIns="0" rIns="0" bIns="0" rtlCol="0" anchor="b">
            <a:noAutofit/>
          </a:bodyPr>
          <a:lstStyle/>
          <a:p>
            <a:pPr algn="l"/>
            <a:r>
              <a:rPr lang="en-US" sz="4800" b="1" i="0">
                <a:ln w="19050">
                  <a:noFill/>
                </a:ln>
                <a:solidFill>
                  <a:srgbClr val="1CBFD9"/>
                </a:solidFill>
                <a:latin typeface="Roboto"/>
                <a:cs typeface="Roboto Condensed Bold"/>
              </a:rPr>
              <a:t>itlaw.ut.ee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507" y="798166"/>
            <a:ext cx="1332075" cy="924681"/>
          </a:xfrm>
          <a:prstGeom prst="rect">
            <a:avLst/>
          </a:prstGeom>
        </p:spPr>
      </p:pic>
    </p:spTree>
    <p:extLst>
      <p:ext uri="{BB962C8B-B14F-4D97-AF65-F5344CB8AC3E}">
        <p14:creationId xmlns:p14="http://schemas.microsoft.com/office/powerpoint/2010/main" val="4071625525"/>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53">
          <p15:clr>
            <a:srgbClr val="FBAE40"/>
          </p15:clr>
        </p15:guide>
        <p15:guide id="4" pos="5307">
          <p15:clr>
            <a:srgbClr val="FBAE40"/>
          </p15:clr>
        </p15:guide>
        <p15:guide id="5" orient="horz" pos="395">
          <p15:clr>
            <a:srgbClr val="FBAE40"/>
          </p15:clr>
        </p15:guide>
        <p15:guide id="6" orient="horz" pos="2845">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l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873423"/>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53">
          <p15:clr>
            <a:srgbClr val="FBAE40"/>
          </p15:clr>
        </p15:guide>
        <p15:guide id="4" pos="5307">
          <p15:clr>
            <a:srgbClr val="FBAE40"/>
          </p15:clr>
        </p15:guide>
        <p15:guide id="5" orient="horz" pos="395">
          <p15:clr>
            <a:srgbClr val="FBAE40"/>
          </p15:clr>
        </p15:guide>
        <p15:guide id="6" orient="horz" pos="284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dark">
    <p:spTree>
      <p:nvGrpSpPr>
        <p:cNvPr id="1" name=""/>
        <p:cNvGrpSpPr/>
        <p:nvPr/>
      </p:nvGrpSpPr>
      <p:grpSpPr>
        <a:xfrm>
          <a:off x="0" y="0"/>
          <a:ext cx="0" cy="0"/>
          <a:chOff x="0" y="0"/>
          <a:chExt cx="0" cy="0"/>
        </a:xfrm>
      </p:grpSpPr>
      <p:sp>
        <p:nvSpPr>
          <p:cNvPr id="12" name="Rectangle 11"/>
          <p:cNvSpPr/>
          <p:nvPr userDrawn="1"/>
        </p:nvSpPr>
        <p:spPr>
          <a:xfrm>
            <a:off x="5363202" y="3244333"/>
            <a:ext cx="2031325" cy="369332"/>
          </a:xfrm>
          <a:prstGeom prst="rect">
            <a:avLst/>
          </a:prstGeom>
        </p:spPr>
        <p:txBody>
          <a:bodyPr wrap="none">
            <a:spAutoFit/>
          </a:bodyPr>
          <a:lstStyle/>
          <a:p>
            <a:pPr lvl="4"/>
            <a:endParaRPr lang="en-US" sz="180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852" y="359867"/>
            <a:ext cx="842625" cy="383884"/>
          </a:xfrm>
          <a:prstGeom prst="rect">
            <a:avLst/>
          </a:prstGeom>
        </p:spPr>
      </p:pic>
      <p:sp>
        <p:nvSpPr>
          <p:cNvPr id="5" name="Title 1"/>
          <p:cNvSpPr>
            <a:spLocks noGrp="1"/>
          </p:cNvSpPr>
          <p:nvPr>
            <p:ph type="title" hasCustomPrompt="1"/>
          </p:nvPr>
        </p:nvSpPr>
        <p:spPr>
          <a:xfrm>
            <a:off x="920425" y="928417"/>
            <a:ext cx="10319075" cy="5093500"/>
          </a:xfrm>
        </p:spPr>
        <p:txBody>
          <a:bodyPr wrap="square" lIns="0" tIns="0" rIns="0" bIns="0" anchor="ctr" anchorCtr="0">
            <a:noAutofit/>
          </a:bodyPr>
          <a:lstStyle>
            <a:lvl1pPr algn="l">
              <a:lnSpc>
                <a:spcPct val="100000"/>
              </a:lnSpc>
              <a:defRPr sz="6400" kern="1200" baseline="0">
                <a:ln w="19050">
                  <a:noFill/>
                </a:ln>
                <a:solidFill>
                  <a:schemeClr val="bg1"/>
                </a:solidFill>
              </a:defRPr>
            </a:lvl1pPr>
          </a:lstStyle>
          <a:p>
            <a:r>
              <a:rPr lang="en-US"/>
              <a:t>A huge title that says everything without additional explanations</a:t>
            </a:r>
          </a:p>
        </p:txBody>
      </p:sp>
    </p:spTree>
    <p:extLst>
      <p:ext uri="{BB962C8B-B14F-4D97-AF65-F5344CB8AC3E}">
        <p14:creationId xmlns:p14="http://schemas.microsoft.com/office/powerpoint/2010/main" val="988780672"/>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53">
          <p15:clr>
            <a:srgbClr val="FBAE40"/>
          </p15:clr>
        </p15:guide>
        <p15:guide id="4" pos="5307">
          <p15:clr>
            <a:srgbClr val="FBAE40"/>
          </p15:clr>
        </p15:guide>
        <p15:guide id="5" orient="horz" pos="395">
          <p15:clr>
            <a:srgbClr val="FBAE40"/>
          </p15:clr>
        </p15:guide>
        <p15:guide id="6" orient="horz" pos="284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large title dark">
    <p:spTree>
      <p:nvGrpSpPr>
        <p:cNvPr id="1" name=""/>
        <p:cNvGrpSpPr/>
        <p:nvPr/>
      </p:nvGrpSpPr>
      <p:grpSpPr>
        <a:xfrm>
          <a:off x="0" y="0"/>
          <a:ext cx="0" cy="0"/>
          <a:chOff x="0" y="0"/>
          <a:chExt cx="0" cy="0"/>
        </a:xfrm>
      </p:grpSpPr>
      <p:sp>
        <p:nvSpPr>
          <p:cNvPr id="12" name="Rectangle 11"/>
          <p:cNvSpPr/>
          <p:nvPr userDrawn="1"/>
        </p:nvSpPr>
        <p:spPr>
          <a:xfrm>
            <a:off x="5363202" y="3244333"/>
            <a:ext cx="2031325" cy="369332"/>
          </a:xfrm>
          <a:prstGeom prst="rect">
            <a:avLst/>
          </a:prstGeom>
        </p:spPr>
        <p:txBody>
          <a:bodyPr wrap="none">
            <a:spAutoFit/>
          </a:bodyPr>
          <a:lstStyle/>
          <a:p>
            <a:pPr lvl="4"/>
            <a:endParaRPr lang="en-US" sz="180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852" y="359867"/>
            <a:ext cx="842625" cy="383884"/>
          </a:xfrm>
          <a:prstGeom prst="rect">
            <a:avLst/>
          </a:prstGeom>
        </p:spPr>
      </p:pic>
      <p:sp>
        <p:nvSpPr>
          <p:cNvPr id="6" name="Title 1"/>
          <p:cNvSpPr>
            <a:spLocks noGrp="1"/>
          </p:cNvSpPr>
          <p:nvPr>
            <p:ph type="title" hasCustomPrompt="1"/>
          </p:nvPr>
        </p:nvSpPr>
        <p:spPr>
          <a:xfrm>
            <a:off x="920425" y="3429000"/>
            <a:ext cx="10319075" cy="2592917"/>
          </a:xfrm>
        </p:spPr>
        <p:txBody>
          <a:bodyPr wrap="square" lIns="0" tIns="0" rIns="0" bIns="0" anchor="b" anchorCtr="0">
            <a:noAutofit/>
          </a:bodyPr>
          <a:lstStyle>
            <a:lvl1pPr algn="l">
              <a:lnSpc>
                <a:spcPct val="100000"/>
              </a:lnSpc>
              <a:defRPr sz="4800" kern="1200" baseline="0">
                <a:ln w="19050">
                  <a:noFill/>
                </a:ln>
                <a:solidFill>
                  <a:schemeClr val="bg1"/>
                </a:solidFill>
              </a:defRPr>
            </a:lvl1pPr>
          </a:lstStyle>
          <a:p>
            <a:r>
              <a:rPr lang="en-US"/>
              <a:t>Full photo slide with large title. Use a 16:9 photo and set it as background.</a:t>
            </a:r>
          </a:p>
        </p:txBody>
      </p:sp>
    </p:spTree>
    <p:extLst>
      <p:ext uri="{BB962C8B-B14F-4D97-AF65-F5344CB8AC3E}">
        <p14:creationId xmlns:p14="http://schemas.microsoft.com/office/powerpoint/2010/main" val="2582839514"/>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53">
          <p15:clr>
            <a:srgbClr val="FBAE40"/>
          </p15:clr>
        </p15:guide>
        <p15:guide id="4" pos="5307">
          <p15:clr>
            <a:srgbClr val="FBAE40"/>
          </p15:clr>
        </p15:guide>
        <p15:guide id="5" orient="horz" pos="395">
          <p15:clr>
            <a:srgbClr val="FBAE40"/>
          </p15:clr>
        </p15:guide>
        <p15:guide id="6" orient="horz" pos="284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mall title dark">
    <p:spTree>
      <p:nvGrpSpPr>
        <p:cNvPr id="1" name=""/>
        <p:cNvGrpSpPr/>
        <p:nvPr/>
      </p:nvGrpSpPr>
      <p:grpSpPr>
        <a:xfrm>
          <a:off x="0" y="0"/>
          <a:ext cx="0" cy="0"/>
          <a:chOff x="0" y="0"/>
          <a:chExt cx="0" cy="0"/>
        </a:xfrm>
      </p:grpSpPr>
      <p:sp>
        <p:nvSpPr>
          <p:cNvPr id="2" name="Rectangle 1"/>
          <p:cNvSpPr/>
          <p:nvPr userDrawn="1"/>
        </p:nvSpPr>
        <p:spPr>
          <a:xfrm>
            <a:off x="0" y="5152104"/>
            <a:ext cx="12283768" cy="1705897"/>
          </a:xfrm>
          <a:prstGeom prst="rect">
            <a:avLst/>
          </a:prstGeom>
          <a:solidFill>
            <a:srgbClr val="00003A">
              <a:alpha val="30000"/>
            </a:srgb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sz="2400"/>
          </a:p>
        </p:txBody>
      </p:sp>
      <p:sp>
        <p:nvSpPr>
          <p:cNvPr id="12" name="Rectangle 11"/>
          <p:cNvSpPr/>
          <p:nvPr userDrawn="1"/>
        </p:nvSpPr>
        <p:spPr>
          <a:xfrm>
            <a:off x="5363202" y="3244333"/>
            <a:ext cx="2031325" cy="369332"/>
          </a:xfrm>
          <a:prstGeom prst="rect">
            <a:avLst/>
          </a:prstGeom>
        </p:spPr>
        <p:txBody>
          <a:bodyPr wrap="none">
            <a:spAutoFit/>
          </a:bodyPr>
          <a:lstStyle/>
          <a:p>
            <a:pPr lvl="4"/>
            <a:endParaRPr lang="en-US" sz="180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852" y="359867"/>
            <a:ext cx="842625" cy="383884"/>
          </a:xfrm>
          <a:prstGeom prst="rect">
            <a:avLst/>
          </a:prstGeom>
        </p:spPr>
      </p:pic>
      <p:sp>
        <p:nvSpPr>
          <p:cNvPr id="6" name="Title 1"/>
          <p:cNvSpPr>
            <a:spLocks noGrp="1"/>
          </p:cNvSpPr>
          <p:nvPr>
            <p:ph type="title" hasCustomPrompt="1"/>
          </p:nvPr>
        </p:nvSpPr>
        <p:spPr>
          <a:xfrm>
            <a:off x="920425" y="5152102"/>
            <a:ext cx="10319075" cy="1705897"/>
          </a:xfrm>
        </p:spPr>
        <p:txBody>
          <a:bodyPr wrap="square" lIns="0" tIns="0" rIns="0" bIns="0" anchor="ctr" anchorCtr="0">
            <a:noAutofit/>
          </a:bodyPr>
          <a:lstStyle>
            <a:lvl1pPr algn="l">
              <a:lnSpc>
                <a:spcPct val="100000"/>
              </a:lnSpc>
              <a:defRPr sz="2400" b="0" kern="1200" baseline="0">
                <a:ln w="19050">
                  <a:noFill/>
                </a:ln>
                <a:solidFill>
                  <a:schemeClr val="bg1"/>
                </a:solidFill>
              </a:defRPr>
            </a:lvl1pPr>
          </a:lstStyle>
          <a:p>
            <a:r>
              <a:rPr lang="en-US"/>
              <a:t>Full photo slide with large title. Use a 16:9 photo (eg 1920x1080 or 1600x900) and set it as background.</a:t>
            </a:r>
          </a:p>
        </p:txBody>
      </p:sp>
    </p:spTree>
    <p:extLst>
      <p:ext uri="{BB962C8B-B14F-4D97-AF65-F5344CB8AC3E}">
        <p14:creationId xmlns:p14="http://schemas.microsoft.com/office/powerpoint/2010/main" val="3925516702"/>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53">
          <p15:clr>
            <a:srgbClr val="FBAE40"/>
          </p15:clr>
        </p15:guide>
        <p15:guide id="4" pos="5307">
          <p15:clr>
            <a:srgbClr val="FBAE40"/>
          </p15:clr>
        </p15:guide>
        <p15:guide id="5" orient="horz" pos="395">
          <p15:clr>
            <a:srgbClr val="FBAE40"/>
          </p15:clr>
        </p15:guide>
        <p15:guide id="6" orient="horz" pos="284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1/2 dar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852" y="359867"/>
            <a:ext cx="842625" cy="383884"/>
          </a:xfrm>
          <a:prstGeom prst="rect">
            <a:avLst/>
          </a:prstGeom>
        </p:spPr>
      </p:pic>
      <p:sp>
        <p:nvSpPr>
          <p:cNvPr id="5" name="Picture Placeholder 4"/>
          <p:cNvSpPr>
            <a:spLocks noGrp="1"/>
          </p:cNvSpPr>
          <p:nvPr>
            <p:ph type="pic" sz="quarter" idx="10"/>
          </p:nvPr>
        </p:nvSpPr>
        <p:spPr>
          <a:xfrm>
            <a:off x="6096000" y="0"/>
            <a:ext cx="6096000" cy="6858000"/>
          </a:xfrm>
          <a:solidFill>
            <a:schemeClr val="tx1"/>
          </a:solidFill>
        </p:spPr>
        <p:txBody>
          <a:bodyPr anchor="ctr"/>
          <a:lstStyle>
            <a:lvl1pPr marL="0" indent="0" algn="ctr">
              <a:buNone/>
              <a:defRPr>
                <a:ln>
                  <a:noFill/>
                </a:ln>
                <a:solidFill>
                  <a:schemeClr val="bg1"/>
                </a:solidFill>
              </a:defRPr>
            </a:lvl1pPr>
          </a:lstStyle>
          <a:p>
            <a:endParaRPr lang="en-US"/>
          </a:p>
        </p:txBody>
      </p:sp>
      <p:sp>
        <p:nvSpPr>
          <p:cNvPr id="6" name="Text Placeholder 12"/>
          <p:cNvSpPr>
            <a:spLocks noGrp="1"/>
          </p:cNvSpPr>
          <p:nvPr>
            <p:ph type="body" sz="quarter" idx="11" hasCustomPrompt="1"/>
          </p:nvPr>
        </p:nvSpPr>
        <p:spPr>
          <a:xfrm>
            <a:off x="958850" y="1074994"/>
            <a:ext cx="4403009" cy="4946925"/>
          </a:xfrm>
        </p:spPr>
        <p:txBody>
          <a:bodyPr wrap="square" lIns="0" tIns="0" rIns="0" bIns="0">
            <a:normAutofit/>
          </a:bodyPr>
          <a:lstStyle>
            <a:lvl1pPr marL="0" indent="0">
              <a:spcBef>
                <a:spcPts val="1067"/>
              </a:spcBef>
              <a:buFont typeface="Arial" charset="0"/>
              <a:buNone/>
              <a:defRPr sz="2400" baseline="0">
                <a:solidFill>
                  <a:schemeClr val="bg1"/>
                </a:solidFill>
              </a:defRPr>
            </a:lvl1pPr>
          </a:lstStyle>
          <a:p>
            <a:pPr lvl="0"/>
            <a:r>
              <a:rPr lang="en-US"/>
              <a:t>Half page photo with text area.</a:t>
            </a:r>
          </a:p>
        </p:txBody>
      </p:sp>
    </p:spTree>
    <p:extLst>
      <p:ext uri="{BB962C8B-B14F-4D97-AF65-F5344CB8AC3E}">
        <p14:creationId xmlns:p14="http://schemas.microsoft.com/office/powerpoint/2010/main" val="2119413958"/>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53">
          <p15:clr>
            <a:srgbClr val="FBAE40"/>
          </p15:clr>
        </p15:guide>
        <p15:guide id="4" pos="5307">
          <p15:clr>
            <a:srgbClr val="FBAE40"/>
          </p15:clr>
        </p15:guide>
        <p15:guide id="5" orient="horz" pos="395">
          <p15:clr>
            <a:srgbClr val="FBAE40"/>
          </p15:clr>
        </p15:guide>
        <p15:guide id="6" orient="horz" pos="284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dark">
    <p:spTree>
      <p:nvGrpSpPr>
        <p:cNvPr id="1" name=""/>
        <p:cNvGrpSpPr/>
        <p:nvPr/>
      </p:nvGrpSpPr>
      <p:grpSpPr>
        <a:xfrm>
          <a:off x="0" y="0"/>
          <a:ext cx="0" cy="0"/>
          <a:chOff x="0" y="0"/>
          <a:chExt cx="0" cy="0"/>
        </a:xfrm>
      </p:grpSpPr>
      <p:sp>
        <p:nvSpPr>
          <p:cNvPr id="12" name="Rectangle 11"/>
          <p:cNvSpPr/>
          <p:nvPr userDrawn="1"/>
        </p:nvSpPr>
        <p:spPr>
          <a:xfrm>
            <a:off x="5363202" y="3244333"/>
            <a:ext cx="2031325" cy="369332"/>
          </a:xfrm>
          <a:prstGeom prst="rect">
            <a:avLst/>
          </a:prstGeom>
        </p:spPr>
        <p:txBody>
          <a:bodyPr wrap="none">
            <a:spAutoFit/>
          </a:bodyPr>
          <a:lstStyle/>
          <a:p>
            <a:pPr lvl="4"/>
            <a:endParaRPr lang="en-US" sz="180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852" y="359867"/>
            <a:ext cx="842625" cy="383884"/>
          </a:xfrm>
          <a:prstGeom prst="rect">
            <a:avLst/>
          </a:prstGeom>
        </p:spPr>
      </p:pic>
      <p:sp>
        <p:nvSpPr>
          <p:cNvPr id="3" name="Chart Placeholder 2"/>
          <p:cNvSpPr>
            <a:spLocks noGrp="1"/>
          </p:cNvSpPr>
          <p:nvPr>
            <p:ph type="chart" sz="quarter" idx="11"/>
          </p:nvPr>
        </p:nvSpPr>
        <p:spPr>
          <a:xfrm>
            <a:off x="958851" y="1324077"/>
            <a:ext cx="10274300" cy="4713227"/>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1287754606"/>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53">
          <p15:clr>
            <a:srgbClr val="FBAE40"/>
          </p15:clr>
        </p15:guide>
        <p15:guide id="4" pos="5307">
          <p15:clr>
            <a:srgbClr val="FBAE40"/>
          </p15:clr>
        </p15:guide>
        <p15:guide id="5" orient="horz" pos="395">
          <p15:clr>
            <a:srgbClr val="FBAE40"/>
          </p15:clr>
        </p15:guide>
        <p15:guide id="6" orient="horz" pos="2845">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image" Target="../media/image7.png"/><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a:ln>
            <a:noFill/>
          </a:ln>
        </p:spPr>
        <p:txBody>
          <a:bodyPr vert="horz" lIns="0" tIns="0" rIns="0" bIns="0" rtlCol="0" anchor="ctr">
            <a:normAutofit/>
          </a:bodyPr>
          <a:lstStyle/>
          <a:p>
            <a:r>
              <a:rPr lang="et-EE"/>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0" tIns="0" rIns="0" bIns="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0" tIns="0" rIns="0" bIns="0" rtlCol="0" anchor="ctr"/>
          <a:lstStyle>
            <a:lvl1pPr algn="l">
              <a:defRPr sz="1200">
                <a:solidFill>
                  <a:schemeClr val="tx1">
                    <a:tint val="75000"/>
                  </a:schemeClr>
                </a:solidFill>
                <a:latin typeface="Roboto" charset="0"/>
                <a:ea typeface="Roboto" charset="0"/>
                <a:cs typeface="Roboto" charset="0"/>
              </a:defRPr>
            </a:lvl1pPr>
          </a:lstStyle>
          <a:p>
            <a:fld id="{C1727301-1935-DE4B-9B6B-E2D4BF085E27}" type="datetimeFigureOut">
              <a:rPr lang="en-US"/>
              <a:pPr/>
              <a:t>11/20/2017</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0" tIns="0" rIns="0" bIns="0" rtlCol="0" anchor="ctr"/>
          <a:lstStyle>
            <a:lvl1pPr algn="ctr">
              <a:defRPr sz="1200">
                <a:solidFill>
                  <a:schemeClr val="tx1">
                    <a:tint val="75000"/>
                  </a:schemeClr>
                </a:solidFill>
                <a:latin typeface="Roboto" charset="0"/>
                <a:ea typeface="Roboto" charset="0"/>
                <a:cs typeface="Roboto" charset="0"/>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0" tIns="0" rIns="0" bIns="0" rtlCol="0" anchor="ctr"/>
          <a:lstStyle>
            <a:lvl1pPr algn="r">
              <a:defRPr sz="1200">
                <a:solidFill>
                  <a:schemeClr val="tx1">
                    <a:tint val="75000"/>
                  </a:schemeClr>
                </a:solidFill>
                <a:latin typeface="Roboto" charset="0"/>
                <a:ea typeface="Roboto" charset="0"/>
                <a:cs typeface="Roboto" charset="0"/>
              </a:defRPr>
            </a:lvl1pPr>
          </a:lstStyle>
          <a:p>
            <a:fld id="{B4767457-1F30-A94A-A6CB-1148C73CBA97}" type="slidenum">
              <a:rPr lang="en-US"/>
              <a:pPr/>
              <a:t>‹#›</a:t>
            </a:fld>
            <a:endParaRPr lang="en-US"/>
          </a:p>
        </p:txBody>
      </p:sp>
    </p:spTree>
    <p:extLst>
      <p:ext uri="{BB962C8B-B14F-4D97-AF65-F5344CB8AC3E}">
        <p14:creationId xmlns:p14="http://schemas.microsoft.com/office/powerpoint/2010/main" val="32010614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60" r:id="rId23"/>
    <p:sldLayoutId id="2147483684" r:id="rId24"/>
    <p:sldLayoutId id="2147483685" r:id="rId25"/>
    <p:sldLayoutId id="2147483686" r:id="rId26"/>
    <p:sldLayoutId id="2147483687" r:id="rId27"/>
  </p:sldLayoutIdLst>
  <p:txStyles>
    <p:titleStyle>
      <a:lvl1pPr algn="l" defTabSz="457178" rtl="0" eaLnBrk="1" latinLnBrk="0" hangingPunct="1">
        <a:spcBef>
          <a:spcPct val="0"/>
        </a:spcBef>
        <a:buNone/>
        <a:defRPr sz="4400" b="1" i="0" kern="1200" baseline="0">
          <a:ln w="19050">
            <a:noFill/>
          </a:ln>
          <a:solidFill>
            <a:srgbClr val="00003E"/>
          </a:solidFill>
          <a:latin typeface="Roboto"/>
          <a:ea typeface="+mj-ea"/>
          <a:cs typeface="+mj-cs"/>
        </a:defRPr>
      </a:lvl1pPr>
    </p:titleStyle>
    <p:bodyStyle>
      <a:lvl1pPr marL="342882" indent="-342882" algn="l" defTabSz="457178" rtl="0" eaLnBrk="1" latinLnBrk="0" hangingPunct="1">
        <a:spcBef>
          <a:spcPct val="20000"/>
        </a:spcBef>
        <a:buFont typeface="Arial"/>
        <a:buChar char="•"/>
        <a:defRPr sz="3200" kern="1200">
          <a:solidFill>
            <a:srgbClr val="14094A"/>
          </a:solidFill>
          <a:latin typeface="Roboto"/>
          <a:ea typeface="+mn-ea"/>
          <a:cs typeface="+mn-cs"/>
        </a:defRPr>
      </a:lvl1pPr>
      <a:lvl2pPr marL="742913" indent="-285737" algn="l" defTabSz="457178" rtl="0" eaLnBrk="1" latinLnBrk="0" hangingPunct="1">
        <a:spcBef>
          <a:spcPct val="20000"/>
        </a:spcBef>
        <a:buFont typeface="Arial"/>
        <a:buChar char="–"/>
        <a:defRPr sz="2800" kern="1200">
          <a:solidFill>
            <a:srgbClr val="14094A"/>
          </a:solidFill>
          <a:latin typeface="Roboto"/>
          <a:ea typeface="+mn-ea"/>
          <a:cs typeface="+mn-cs"/>
        </a:defRPr>
      </a:lvl2pPr>
      <a:lvl3pPr marL="1142942" indent="-228589" algn="l" defTabSz="457178" rtl="0" eaLnBrk="1" latinLnBrk="0" hangingPunct="1">
        <a:spcBef>
          <a:spcPct val="20000"/>
        </a:spcBef>
        <a:buFont typeface="Arial"/>
        <a:buChar char="•"/>
        <a:defRPr sz="2400" kern="1200">
          <a:solidFill>
            <a:srgbClr val="14094A"/>
          </a:solidFill>
          <a:latin typeface="Roboto"/>
          <a:ea typeface="+mn-ea"/>
          <a:cs typeface="+mn-cs"/>
        </a:defRPr>
      </a:lvl3pPr>
      <a:lvl4pPr marL="1600120" indent="-228589" algn="l" defTabSz="457178" rtl="0" eaLnBrk="1" latinLnBrk="0" hangingPunct="1">
        <a:spcBef>
          <a:spcPct val="20000"/>
        </a:spcBef>
        <a:buFont typeface="Arial"/>
        <a:buChar char="–"/>
        <a:defRPr sz="2000" kern="1200">
          <a:solidFill>
            <a:srgbClr val="14094A"/>
          </a:solidFill>
          <a:latin typeface="Roboto"/>
          <a:ea typeface="+mn-ea"/>
          <a:cs typeface="+mn-cs"/>
        </a:defRPr>
      </a:lvl4pPr>
      <a:lvl5pPr marL="2057298" indent="-228589" algn="l" defTabSz="457178" rtl="0" eaLnBrk="1" latinLnBrk="0" hangingPunct="1">
        <a:spcBef>
          <a:spcPct val="20000"/>
        </a:spcBef>
        <a:buFont typeface="Arial"/>
        <a:buChar char="»"/>
        <a:defRPr sz="2000" kern="1200">
          <a:solidFill>
            <a:srgbClr val="14094A"/>
          </a:solidFill>
          <a:latin typeface="Roboto"/>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a:ln>
            <a:noFill/>
          </a:ln>
        </p:spPr>
        <p:txBody>
          <a:bodyPr vert="horz" lIns="0" tIns="0" rIns="0" bIns="0" rtlCol="0" anchor="ctr">
            <a:normAutofit/>
          </a:bodyPr>
          <a:lstStyle/>
          <a:p>
            <a:r>
              <a:rPr lang="et-EE"/>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0" tIns="0" rIns="0" bIns="0" rtlCol="0">
            <a:normAutofit/>
          </a:bodyPr>
          <a:lstStyle/>
          <a:p>
            <a:pPr lvl="0"/>
            <a:r>
              <a:rPr lang="et-EE"/>
              <a:t>Click to edit Master text styles</a:t>
            </a:r>
          </a:p>
          <a:p>
            <a:pPr lvl="1"/>
            <a:r>
              <a:rPr lang="et-EE"/>
              <a:t>Second level</a:t>
            </a:r>
          </a:p>
          <a:p>
            <a:pPr lvl="2"/>
            <a:r>
              <a:rPr lang="et-EE"/>
              <a:t>Third level</a:t>
            </a:r>
          </a:p>
          <a:p>
            <a:pPr lvl="3"/>
            <a:r>
              <a:rPr lang="et-EE"/>
              <a:t>Fourth level</a:t>
            </a:r>
          </a:p>
          <a:p>
            <a:pPr lvl="4"/>
            <a:r>
              <a:rPr lang="et-EE"/>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0" tIns="0" rIns="0" bIns="0" rtlCol="0" anchor="ctr"/>
          <a:lstStyle>
            <a:lvl1pPr algn="l">
              <a:defRPr sz="1200">
                <a:solidFill>
                  <a:schemeClr val="tx1">
                    <a:tint val="75000"/>
                  </a:schemeClr>
                </a:solidFill>
                <a:latin typeface="Roboto" charset="0"/>
                <a:ea typeface="Roboto" charset="0"/>
                <a:cs typeface="Roboto" charset="0"/>
              </a:defRPr>
            </a:lvl1pPr>
          </a:lstStyle>
          <a:p>
            <a:fld id="{C1727301-1935-DE4B-9B6B-E2D4BF085E27}" type="datetimeFigureOut">
              <a:rPr lang="en-US"/>
              <a:pPr/>
              <a:t>11/20/2017</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0" tIns="0" rIns="0" bIns="0" rtlCol="0" anchor="ctr"/>
          <a:lstStyle>
            <a:lvl1pPr algn="ctr">
              <a:defRPr sz="1200">
                <a:solidFill>
                  <a:schemeClr val="tx1">
                    <a:tint val="75000"/>
                  </a:schemeClr>
                </a:solidFill>
                <a:latin typeface="Roboto" charset="0"/>
                <a:ea typeface="Roboto" charset="0"/>
                <a:cs typeface="Roboto" charset="0"/>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0" tIns="0" rIns="0" bIns="0" rtlCol="0" anchor="ctr"/>
          <a:lstStyle>
            <a:lvl1pPr algn="r">
              <a:defRPr sz="1200">
                <a:solidFill>
                  <a:schemeClr val="tx1">
                    <a:tint val="75000"/>
                  </a:schemeClr>
                </a:solidFill>
                <a:latin typeface="Roboto" charset="0"/>
                <a:ea typeface="Roboto" charset="0"/>
                <a:cs typeface="Roboto" charset="0"/>
              </a:defRPr>
            </a:lvl1pPr>
          </a:lstStyle>
          <a:p>
            <a:fld id="{B4767457-1F30-A94A-A6CB-1148C73CBA97}" type="slidenum">
              <a:rPr lang="en-US"/>
              <a:pPr/>
              <a:t>‹#›</a:t>
            </a:fld>
            <a:endParaRPr lang="en-US"/>
          </a:p>
        </p:txBody>
      </p:sp>
    </p:spTree>
    <p:extLst>
      <p:ext uri="{BB962C8B-B14F-4D97-AF65-F5344CB8AC3E}">
        <p14:creationId xmlns:p14="http://schemas.microsoft.com/office/powerpoint/2010/main" val="183865561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Lst>
  <p:txStyles>
    <p:titleStyle>
      <a:lvl1pPr algn="l" defTabSz="457178" rtl="0" eaLnBrk="1" latinLnBrk="0" hangingPunct="1">
        <a:spcBef>
          <a:spcPct val="0"/>
        </a:spcBef>
        <a:buNone/>
        <a:defRPr sz="4400" b="1" i="0" kern="1200" baseline="0">
          <a:ln w="19050">
            <a:noFill/>
          </a:ln>
          <a:solidFill>
            <a:srgbClr val="00003E"/>
          </a:solidFill>
          <a:latin typeface="Roboto"/>
          <a:ea typeface="+mj-ea"/>
          <a:cs typeface="+mj-cs"/>
        </a:defRPr>
      </a:lvl1pPr>
    </p:titleStyle>
    <p:bodyStyle>
      <a:lvl1pPr marL="342882" indent="-342882" algn="l" defTabSz="457178" rtl="0" eaLnBrk="1" latinLnBrk="0" hangingPunct="1">
        <a:spcBef>
          <a:spcPct val="20000"/>
        </a:spcBef>
        <a:buFont typeface="Arial"/>
        <a:buChar char="•"/>
        <a:defRPr sz="3200" kern="1200">
          <a:solidFill>
            <a:srgbClr val="14094A"/>
          </a:solidFill>
          <a:latin typeface="Roboto"/>
          <a:ea typeface="+mn-ea"/>
          <a:cs typeface="+mn-cs"/>
        </a:defRPr>
      </a:lvl1pPr>
      <a:lvl2pPr marL="742913" indent="-285737" algn="l" defTabSz="457178" rtl="0" eaLnBrk="1" latinLnBrk="0" hangingPunct="1">
        <a:spcBef>
          <a:spcPct val="20000"/>
        </a:spcBef>
        <a:buFont typeface="Arial"/>
        <a:buChar char="–"/>
        <a:defRPr sz="2800" kern="1200">
          <a:solidFill>
            <a:srgbClr val="14094A"/>
          </a:solidFill>
          <a:latin typeface="Roboto"/>
          <a:ea typeface="+mn-ea"/>
          <a:cs typeface="+mn-cs"/>
        </a:defRPr>
      </a:lvl2pPr>
      <a:lvl3pPr marL="1142942" indent="-228589" algn="l" defTabSz="457178" rtl="0" eaLnBrk="1" latinLnBrk="0" hangingPunct="1">
        <a:spcBef>
          <a:spcPct val="20000"/>
        </a:spcBef>
        <a:buFont typeface="Arial"/>
        <a:buChar char="•"/>
        <a:defRPr sz="2400" kern="1200">
          <a:solidFill>
            <a:srgbClr val="14094A"/>
          </a:solidFill>
          <a:latin typeface="Roboto"/>
          <a:ea typeface="+mn-ea"/>
          <a:cs typeface="+mn-cs"/>
        </a:defRPr>
      </a:lvl3pPr>
      <a:lvl4pPr marL="1600120" indent="-228589" algn="l" defTabSz="457178" rtl="0" eaLnBrk="1" latinLnBrk="0" hangingPunct="1">
        <a:spcBef>
          <a:spcPct val="20000"/>
        </a:spcBef>
        <a:buFont typeface="Arial"/>
        <a:buChar char="–"/>
        <a:defRPr sz="2000" kern="1200">
          <a:solidFill>
            <a:srgbClr val="14094A"/>
          </a:solidFill>
          <a:latin typeface="Roboto"/>
          <a:ea typeface="+mn-ea"/>
          <a:cs typeface="+mn-cs"/>
        </a:defRPr>
      </a:lvl4pPr>
      <a:lvl5pPr marL="2057298" indent="-228589" algn="l" defTabSz="457178" rtl="0" eaLnBrk="1" latinLnBrk="0" hangingPunct="1">
        <a:spcBef>
          <a:spcPct val="20000"/>
        </a:spcBef>
        <a:buFont typeface="Arial"/>
        <a:buChar char="»"/>
        <a:defRPr sz="2000" kern="1200">
          <a:solidFill>
            <a:srgbClr val="14094A"/>
          </a:solidFill>
          <a:latin typeface="Roboto"/>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hyperlink" Target="https://www.riigiteataja.ee/en/eli/ee/524072017001/consolide" TargetMode="External"/><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hyperlink" Target="https://www.riigiteataja.ee/en/eli/ee/524072017001/consolide" TargetMode="External"/><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hyperlink" Target="https://www.riigiteataja.ee/en/eli/ee/524072017001/consolide" TargetMode="External"/><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hyperlink" Target="https://www.riigiteataja.ee/en/eli/ee/524072017001/consolide" TargetMode="External"/><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hyperlink" Target="https://www.riigiteataja.ee/en/eli/ee/524072017001/consolide" TargetMode="External"/><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url?sa=t&amp;rct=j&amp;q=&amp;esrc=s&amp;source=web&amp;cd=1&amp;cad=rja&amp;uact=8&amp;ved=0CBoQFjAAahUKEwi19o3U_73IAhVLWRoKHfj_B30&amp;url=http://hudoc.echr.coe.int/sites/eng/pages/search.aspx?i%3D001-57577&amp;usg=AFQjCNGqgFMs70w_SK6WRLqQtMoPbHFgFw&amp;sig2=9EON2DevwJitw05CIUWPgQ&amp;bvm=bv.104819420,d.d2s" TargetMode="External"/><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425" y="1871663"/>
            <a:ext cx="10319075" cy="3018246"/>
          </a:xfrm>
        </p:spPr>
        <p:txBody>
          <a:bodyPr>
            <a:noAutofit/>
          </a:bodyPr>
          <a:lstStyle/>
          <a:p>
            <a:r>
              <a:rPr lang="en-US" sz="4200" dirty="0"/>
              <a:t>Online content regulation at the crossroads of automation and injunctions: the way forward</a:t>
            </a:r>
            <a:br>
              <a:rPr lang="et-EE" dirty="0"/>
            </a:br>
            <a:r>
              <a:rPr lang="en-US" sz="3600" dirty="0" err="1"/>
              <a:t>Southamton</a:t>
            </a:r>
            <a:r>
              <a:rPr lang="en-US" sz="3600" dirty="0"/>
              <a:t>, 20.11.2017</a:t>
            </a:r>
            <a:br>
              <a:rPr lang="en-US" dirty="0"/>
            </a:br>
            <a:br>
              <a:rPr lang="et-EE" sz="4600" dirty="0"/>
            </a:br>
            <a:r>
              <a:rPr lang="en-US" dirty="0"/>
              <a:t>Civil procedure ensuring effective remedies</a:t>
            </a:r>
            <a:br>
              <a:rPr lang="en-US" dirty="0"/>
            </a:br>
            <a:endParaRPr lang="en-US" sz="7200" dirty="0">
              <a:solidFill>
                <a:srgbClr val="008CC8"/>
              </a:solidFill>
            </a:endParaRPr>
          </a:p>
        </p:txBody>
      </p:sp>
    </p:spTree>
    <p:extLst>
      <p:ext uri="{BB962C8B-B14F-4D97-AF65-F5344CB8AC3E}">
        <p14:creationId xmlns:p14="http://schemas.microsoft.com/office/powerpoint/2010/main" val="648873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0DF012-BF33-428D-A32C-857E6DD2055B}"/>
              </a:ext>
            </a:extLst>
          </p:cNvPr>
          <p:cNvSpPr>
            <a:spLocks noGrp="1"/>
          </p:cNvSpPr>
          <p:nvPr>
            <p:ph type="title"/>
          </p:nvPr>
        </p:nvSpPr>
        <p:spPr>
          <a:xfrm>
            <a:off x="936462" y="3844311"/>
            <a:ext cx="10319075" cy="2674373"/>
          </a:xfrm>
        </p:spPr>
        <p:txBody>
          <a:bodyPr/>
          <a:lstStyle/>
          <a:p>
            <a:r>
              <a:rPr lang="et-EE" dirty="0" err="1">
                <a:solidFill>
                  <a:srgbClr val="008CC8"/>
                </a:solidFill>
              </a:rPr>
              <a:t>Jurisdiction</a:t>
            </a:r>
            <a:r>
              <a:rPr lang="et-EE" dirty="0">
                <a:solidFill>
                  <a:srgbClr val="008CC8"/>
                </a:solidFill>
              </a:rPr>
              <a:t> </a:t>
            </a:r>
            <a:br>
              <a:rPr lang="et-EE" dirty="0">
                <a:solidFill>
                  <a:srgbClr val="008CC8"/>
                </a:solidFill>
              </a:rPr>
            </a:br>
            <a:r>
              <a:rPr lang="et-EE" dirty="0">
                <a:solidFill>
                  <a:srgbClr val="008CC8"/>
                </a:solidFill>
              </a:rPr>
              <a:t>	                         </a:t>
            </a:r>
            <a:r>
              <a:rPr lang="et-EE" b="0" dirty="0">
                <a:solidFill>
                  <a:srgbClr val="008CC8"/>
                </a:solidFill>
                <a:sym typeface="Symbol" panose="05050102010706020507" pitchFamily="18" charset="2"/>
              </a:rPr>
              <a:t></a:t>
            </a:r>
            <a:r>
              <a:rPr lang="et-EE" dirty="0">
                <a:solidFill>
                  <a:srgbClr val="008CC8"/>
                </a:solidFill>
                <a:sym typeface="Symbol" panose="05050102010706020507" pitchFamily="18" charset="2"/>
              </a:rPr>
              <a:t> </a:t>
            </a:r>
            <a:r>
              <a:rPr lang="et-EE" dirty="0" err="1">
                <a:solidFill>
                  <a:srgbClr val="008CC8"/>
                </a:solidFill>
              </a:rPr>
              <a:t>Check</a:t>
            </a:r>
            <a:r>
              <a:rPr lang="et-EE" dirty="0">
                <a:solidFill>
                  <a:srgbClr val="008CC8"/>
                </a:solidFill>
              </a:rPr>
              <a:t>?</a:t>
            </a:r>
            <a:endParaRPr lang="et-EE" dirty="0"/>
          </a:p>
        </p:txBody>
      </p:sp>
    </p:spTree>
    <p:extLst>
      <p:ext uri="{BB962C8B-B14F-4D97-AF65-F5344CB8AC3E}">
        <p14:creationId xmlns:p14="http://schemas.microsoft.com/office/powerpoint/2010/main" val="89068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4BC8DC-4587-4B08-82E3-4AE52197CC8E}"/>
              </a:ext>
            </a:extLst>
          </p:cNvPr>
          <p:cNvSpPr>
            <a:spLocks noGrp="1"/>
          </p:cNvSpPr>
          <p:nvPr>
            <p:ph type="title"/>
          </p:nvPr>
        </p:nvSpPr>
        <p:spPr/>
        <p:txBody>
          <a:bodyPr/>
          <a:lstStyle/>
          <a:p>
            <a:r>
              <a:rPr lang="et-EE" sz="4800" dirty="0" err="1">
                <a:solidFill>
                  <a:srgbClr val="00003E"/>
                </a:solidFill>
              </a:rPr>
              <a:t>Jurisdiction</a:t>
            </a:r>
            <a:r>
              <a:rPr lang="et-EE" sz="4800" dirty="0">
                <a:solidFill>
                  <a:srgbClr val="00003E"/>
                </a:solidFill>
              </a:rPr>
              <a:t> till 2017 in EU</a:t>
            </a:r>
          </a:p>
        </p:txBody>
      </p:sp>
      <p:sp>
        <p:nvSpPr>
          <p:cNvPr id="4" name="Content Placeholder 3">
            <a:extLst>
              <a:ext uri="{FF2B5EF4-FFF2-40B4-BE49-F238E27FC236}">
                <a16:creationId xmlns:a16="http://schemas.microsoft.com/office/drawing/2014/main" id="{C4FBCB2C-B585-445D-9D83-CFC4D70F918C}"/>
              </a:ext>
            </a:extLst>
          </p:cNvPr>
          <p:cNvSpPr>
            <a:spLocks noGrp="1"/>
          </p:cNvSpPr>
          <p:nvPr>
            <p:ph idx="1"/>
          </p:nvPr>
        </p:nvSpPr>
        <p:spPr>
          <a:xfrm>
            <a:off x="307759" y="1417639"/>
            <a:ext cx="10440139" cy="5440361"/>
          </a:xfrm>
        </p:spPr>
        <p:txBody>
          <a:bodyPr>
            <a:normAutofit fontScale="92500" lnSpcReduction="20000"/>
          </a:bodyPr>
          <a:lstStyle/>
          <a:p>
            <a:r>
              <a:rPr lang="en-US" dirty="0"/>
              <a:t>Article 7(2) of Regulation No 1215/2012 </a:t>
            </a:r>
            <a:endParaRPr lang="et-EE" dirty="0"/>
          </a:p>
          <a:p>
            <a:pPr marL="0" indent="0">
              <a:buNone/>
            </a:pPr>
            <a:r>
              <a:rPr lang="et-EE" dirty="0"/>
              <a:t>	</a:t>
            </a:r>
            <a:r>
              <a:rPr lang="en-US" b="1" dirty="0">
                <a:solidFill>
                  <a:srgbClr val="008CC8"/>
                </a:solidFill>
              </a:rPr>
              <a:t>‘Special jurisdiction’</a:t>
            </a:r>
          </a:p>
          <a:p>
            <a:pPr marL="457176" lvl="1" indent="0">
              <a:buNone/>
            </a:pPr>
            <a:r>
              <a:rPr lang="en-US" dirty="0"/>
              <a:t>‘A person domiciled in a Member State may be sued in another Member State:</a:t>
            </a:r>
          </a:p>
          <a:p>
            <a:pPr marL="400031" lvl="1" indent="0">
              <a:buNone/>
            </a:pPr>
            <a:r>
              <a:rPr lang="en-US" dirty="0"/>
              <a:t>(2)      in matters </a:t>
            </a:r>
            <a:r>
              <a:rPr lang="en-US" dirty="0">
                <a:solidFill>
                  <a:srgbClr val="008CC8"/>
                </a:solidFill>
              </a:rPr>
              <a:t>relating to tort, delict or quasi-delict</a:t>
            </a:r>
            <a:r>
              <a:rPr lang="en-US" dirty="0"/>
              <a:t>, in the courts for the </a:t>
            </a:r>
            <a:r>
              <a:rPr lang="en-US" dirty="0">
                <a:solidFill>
                  <a:srgbClr val="008CC8"/>
                </a:solidFill>
              </a:rPr>
              <a:t>place where the harmful event occurred or may occur</a:t>
            </a:r>
            <a:r>
              <a:rPr lang="en-US" dirty="0"/>
              <a:t>’.</a:t>
            </a:r>
          </a:p>
          <a:p>
            <a:pPr marL="0" indent="0">
              <a:buNone/>
            </a:pPr>
            <a:endParaRPr lang="et-EE" dirty="0"/>
          </a:p>
          <a:p>
            <a:pPr lvl="2"/>
            <a:r>
              <a:rPr lang="en-US" sz="3000" i="1" dirty="0"/>
              <a:t>7 March 1995, </a:t>
            </a:r>
            <a:r>
              <a:rPr lang="en-US" sz="3000" i="1" dirty="0" err="1"/>
              <a:t>Shevill</a:t>
            </a:r>
            <a:r>
              <a:rPr lang="en-US" sz="3000" i="1" dirty="0"/>
              <a:t> and Others, C‑68/93</a:t>
            </a:r>
            <a:endParaRPr lang="et-EE" sz="3000" i="1" dirty="0"/>
          </a:p>
          <a:p>
            <a:pPr lvl="2"/>
            <a:r>
              <a:rPr lang="en-US" sz="3000" i="1" dirty="0"/>
              <a:t>3 October 2013, Pinckney, C‑170/12</a:t>
            </a:r>
            <a:endParaRPr lang="et-EE" sz="3000" i="1" dirty="0"/>
          </a:p>
          <a:p>
            <a:pPr lvl="2"/>
            <a:r>
              <a:rPr lang="en-US" sz="3000" i="1" dirty="0"/>
              <a:t>25 October 2011, </a:t>
            </a:r>
            <a:r>
              <a:rPr lang="en-US" sz="3000" i="1" dirty="0" err="1"/>
              <a:t>eDate</a:t>
            </a:r>
            <a:r>
              <a:rPr lang="en-US" sz="3000" i="1" dirty="0"/>
              <a:t> Advertising and Others, </a:t>
            </a:r>
            <a:endParaRPr lang="et-EE" sz="3000" i="1" dirty="0"/>
          </a:p>
          <a:p>
            <a:pPr marL="914353" lvl="2" indent="0">
              <a:buNone/>
            </a:pPr>
            <a:r>
              <a:rPr lang="et-EE" sz="3000" i="1" dirty="0"/>
              <a:t>	</a:t>
            </a:r>
            <a:r>
              <a:rPr lang="en-US" sz="3000" i="1" dirty="0"/>
              <a:t>C‑509/09 and C‑161/10</a:t>
            </a:r>
            <a:endParaRPr lang="et-EE" sz="3000" i="1" dirty="0"/>
          </a:p>
          <a:p>
            <a:pPr lvl="2"/>
            <a:r>
              <a:rPr lang="en-US" sz="3000" i="1" dirty="0"/>
              <a:t>3 October 2013, Pinckney, C‑170/12 </a:t>
            </a:r>
            <a:endParaRPr lang="et-EE" sz="3000" i="1" dirty="0"/>
          </a:p>
          <a:p>
            <a:pPr lvl="2"/>
            <a:r>
              <a:rPr lang="en-US" sz="3000" i="1" dirty="0"/>
              <a:t>22 January 2015, </a:t>
            </a:r>
            <a:r>
              <a:rPr lang="en-US" sz="3000" i="1" dirty="0" err="1"/>
              <a:t>Hejduk</a:t>
            </a:r>
            <a:r>
              <a:rPr lang="en-US" sz="3000" i="1" dirty="0"/>
              <a:t>, C‑441/13</a:t>
            </a:r>
            <a:endParaRPr lang="et-EE" sz="3000" i="1" dirty="0"/>
          </a:p>
        </p:txBody>
      </p:sp>
      <p:sp>
        <p:nvSpPr>
          <p:cNvPr id="2" name="TextBox 1">
            <a:extLst>
              <a:ext uri="{FF2B5EF4-FFF2-40B4-BE49-F238E27FC236}">
                <a16:creationId xmlns:a16="http://schemas.microsoft.com/office/drawing/2014/main" id="{4E7790AD-CD5F-49F6-A6D7-EECAC6DB6434}"/>
              </a:ext>
            </a:extLst>
          </p:cNvPr>
          <p:cNvSpPr txBox="1"/>
          <p:nvPr/>
        </p:nvSpPr>
        <p:spPr>
          <a:xfrm>
            <a:off x="8440615" y="3905706"/>
            <a:ext cx="3500078" cy="26776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t-EE" sz="2800" b="1" i="1" dirty="0" err="1">
                <a:solidFill>
                  <a:srgbClr val="008CC8"/>
                </a:solidFill>
                <a:latin typeface="Calibri Light" panose="020F0302020204030204" pitchFamily="34" charset="0"/>
              </a:rPr>
              <a:t>Difference</a:t>
            </a:r>
            <a:r>
              <a:rPr lang="et-EE" sz="2800" b="1" i="1" dirty="0">
                <a:solidFill>
                  <a:srgbClr val="008CC8"/>
                </a:solidFill>
                <a:latin typeface="Calibri Light" panose="020F0302020204030204" pitchFamily="34" charset="0"/>
              </a:rPr>
              <a:t> in:</a:t>
            </a:r>
          </a:p>
          <a:p>
            <a:pPr marL="685800" indent="-685800">
              <a:buFontTx/>
              <a:buChar char="-"/>
            </a:pPr>
            <a:r>
              <a:rPr lang="et-EE" sz="2800" b="1" i="1" dirty="0" err="1">
                <a:solidFill>
                  <a:srgbClr val="008CC8"/>
                </a:solidFill>
                <a:latin typeface="Calibri Light" panose="020F0302020204030204" pitchFamily="34" charset="0"/>
              </a:rPr>
              <a:t>Territorial</a:t>
            </a:r>
            <a:r>
              <a:rPr lang="et-EE" sz="2800" i="1" dirty="0">
                <a:solidFill>
                  <a:srgbClr val="008CC8"/>
                </a:solidFill>
                <a:latin typeface="Calibri Light" panose="020F0302020204030204" pitchFamily="34" charset="0"/>
              </a:rPr>
              <a:t> and </a:t>
            </a:r>
            <a:r>
              <a:rPr lang="et-EE" sz="2800" b="1" i="1" dirty="0" err="1">
                <a:solidFill>
                  <a:srgbClr val="008CC8"/>
                </a:solidFill>
                <a:latin typeface="Calibri Light" panose="020F0302020204030204" pitchFamily="34" charset="0"/>
              </a:rPr>
              <a:t>universal</a:t>
            </a:r>
            <a:r>
              <a:rPr lang="et-EE" sz="2800" i="1" dirty="0">
                <a:solidFill>
                  <a:srgbClr val="008CC8"/>
                </a:solidFill>
                <a:latin typeface="Calibri Light" panose="020F0302020204030204" pitchFamily="34" charset="0"/>
              </a:rPr>
              <a:t> </a:t>
            </a:r>
            <a:r>
              <a:rPr lang="et-EE" sz="2800" i="1" dirty="0" err="1">
                <a:solidFill>
                  <a:srgbClr val="008CC8"/>
                </a:solidFill>
                <a:latin typeface="Calibri Light" panose="020F0302020204030204" pitchFamily="34" charset="0"/>
              </a:rPr>
              <a:t>claims</a:t>
            </a:r>
            <a:endParaRPr lang="et-EE" sz="2800" i="1" dirty="0">
              <a:solidFill>
                <a:srgbClr val="008CC8"/>
              </a:solidFill>
              <a:latin typeface="Calibri Light" panose="020F0302020204030204" pitchFamily="34" charset="0"/>
            </a:endParaRPr>
          </a:p>
          <a:p>
            <a:pPr marL="685800" indent="-685800">
              <a:buFontTx/>
              <a:buChar char="-"/>
            </a:pPr>
            <a:r>
              <a:rPr lang="et-EE" sz="2800" i="1" dirty="0">
                <a:solidFill>
                  <a:srgbClr val="008CC8"/>
                </a:solidFill>
                <a:latin typeface="Calibri Light" panose="020F0302020204030204" pitchFamily="34" charset="0"/>
              </a:rPr>
              <a:t>In </a:t>
            </a:r>
            <a:r>
              <a:rPr lang="et-EE" sz="2800" i="1" dirty="0" err="1">
                <a:solidFill>
                  <a:srgbClr val="008CC8"/>
                </a:solidFill>
                <a:latin typeface="Calibri Light" panose="020F0302020204030204" pitchFamily="34" charset="0"/>
              </a:rPr>
              <a:t>treatment</a:t>
            </a:r>
            <a:r>
              <a:rPr lang="et-EE" sz="2800" i="1" dirty="0">
                <a:solidFill>
                  <a:srgbClr val="008CC8"/>
                </a:solidFill>
                <a:latin typeface="Calibri Light" panose="020F0302020204030204" pitchFamily="34" charset="0"/>
              </a:rPr>
              <a:t> of </a:t>
            </a:r>
            <a:r>
              <a:rPr lang="et-EE" sz="2800" b="1" i="1" dirty="0" err="1">
                <a:solidFill>
                  <a:srgbClr val="008CC8"/>
                </a:solidFill>
                <a:latin typeface="Calibri Light" panose="020F0302020204030204" pitchFamily="34" charset="0"/>
              </a:rPr>
              <a:t>natural</a:t>
            </a:r>
            <a:r>
              <a:rPr lang="et-EE" sz="2800" b="1" i="1" dirty="0">
                <a:solidFill>
                  <a:srgbClr val="008CC8"/>
                </a:solidFill>
                <a:latin typeface="Calibri Light" panose="020F0302020204030204" pitchFamily="34" charset="0"/>
              </a:rPr>
              <a:t> </a:t>
            </a:r>
            <a:r>
              <a:rPr lang="et-EE" sz="2800" i="1" dirty="0">
                <a:solidFill>
                  <a:srgbClr val="008CC8"/>
                </a:solidFill>
                <a:latin typeface="Calibri Light" panose="020F0302020204030204" pitchFamily="34" charset="0"/>
              </a:rPr>
              <a:t>and </a:t>
            </a:r>
            <a:r>
              <a:rPr lang="et-EE" sz="2800" b="1" i="1" dirty="0" err="1">
                <a:solidFill>
                  <a:srgbClr val="008CC8"/>
                </a:solidFill>
                <a:latin typeface="Calibri Light" panose="020F0302020204030204" pitchFamily="34" charset="0"/>
              </a:rPr>
              <a:t>legal</a:t>
            </a:r>
            <a:r>
              <a:rPr lang="et-EE" sz="2800" b="1" i="1" dirty="0">
                <a:solidFill>
                  <a:srgbClr val="008CC8"/>
                </a:solidFill>
                <a:latin typeface="Calibri Light" panose="020F0302020204030204" pitchFamily="34" charset="0"/>
              </a:rPr>
              <a:t> </a:t>
            </a:r>
            <a:r>
              <a:rPr lang="et-EE" sz="2800" i="1" dirty="0" err="1">
                <a:solidFill>
                  <a:srgbClr val="008CC8"/>
                </a:solidFill>
                <a:latin typeface="Calibri Light" panose="020F0302020204030204" pitchFamily="34" charset="0"/>
              </a:rPr>
              <a:t>persons</a:t>
            </a:r>
            <a:endParaRPr lang="et-EE" sz="2800" i="1" dirty="0">
              <a:solidFill>
                <a:srgbClr val="008CC8"/>
              </a:solidFill>
              <a:latin typeface="Calibri Light" panose="020F0302020204030204" pitchFamily="34" charset="0"/>
            </a:endParaRPr>
          </a:p>
        </p:txBody>
      </p:sp>
    </p:spTree>
    <p:extLst>
      <p:ext uri="{BB962C8B-B14F-4D97-AF65-F5344CB8AC3E}">
        <p14:creationId xmlns:p14="http://schemas.microsoft.com/office/powerpoint/2010/main" val="2602852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E445C-E6B7-4894-ABE5-3838E6A06602}"/>
              </a:ext>
            </a:extLst>
          </p:cNvPr>
          <p:cNvSpPr>
            <a:spLocks noGrp="1"/>
          </p:cNvSpPr>
          <p:nvPr>
            <p:ph type="title"/>
          </p:nvPr>
        </p:nvSpPr>
        <p:spPr/>
        <p:txBody>
          <a:bodyPr/>
          <a:lstStyle/>
          <a:p>
            <a:r>
              <a:rPr lang="et-EE" sz="4800" dirty="0" err="1">
                <a:solidFill>
                  <a:srgbClr val="00003E"/>
                </a:solidFill>
              </a:rPr>
              <a:t>Jurisdiction</a:t>
            </a:r>
            <a:r>
              <a:rPr lang="et-EE" sz="4800" dirty="0">
                <a:solidFill>
                  <a:srgbClr val="00003E"/>
                </a:solidFill>
              </a:rPr>
              <a:t> post 2017</a:t>
            </a:r>
          </a:p>
        </p:txBody>
      </p:sp>
      <p:sp>
        <p:nvSpPr>
          <p:cNvPr id="3" name="Content Placeholder 2">
            <a:extLst>
              <a:ext uri="{FF2B5EF4-FFF2-40B4-BE49-F238E27FC236}">
                <a16:creationId xmlns:a16="http://schemas.microsoft.com/office/drawing/2014/main" id="{3654722C-93E1-41F2-A936-3DE1DF974AC9}"/>
              </a:ext>
            </a:extLst>
          </p:cNvPr>
          <p:cNvSpPr>
            <a:spLocks noGrp="1"/>
          </p:cNvSpPr>
          <p:nvPr>
            <p:ph idx="1"/>
          </p:nvPr>
        </p:nvSpPr>
        <p:spPr/>
        <p:txBody>
          <a:bodyPr>
            <a:normAutofit/>
          </a:bodyPr>
          <a:lstStyle/>
          <a:p>
            <a:r>
              <a:rPr lang="et-EE" sz="3600" b="1" dirty="0">
                <a:solidFill>
                  <a:srgbClr val="008CC8"/>
                </a:solidFill>
              </a:rPr>
              <a:t>Natural and </a:t>
            </a:r>
            <a:r>
              <a:rPr lang="et-EE" sz="3600" b="1" dirty="0" err="1">
                <a:solidFill>
                  <a:srgbClr val="008CC8"/>
                </a:solidFill>
              </a:rPr>
              <a:t>legal</a:t>
            </a:r>
            <a:r>
              <a:rPr lang="et-EE" sz="3600" b="1" dirty="0">
                <a:solidFill>
                  <a:srgbClr val="008CC8"/>
                </a:solidFill>
              </a:rPr>
              <a:t> </a:t>
            </a:r>
            <a:r>
              <a:rPr lang="et-EE" sz="3600" b="1" dirty="0" err="1">
                <a:solidFill>
                  <a:srgbClr val="008CC8"/>
                </a:solidFill>
              </a:rPr>
              <a:t>persons</a:t>
            </a:r>
            <a:r>
              <a:rPr lang="et-EE" sz="3600" b="1" dirty="0">
                <a:solidFill>
                  <a:srgbClr val="008CC8"/>
                </a:solidFill>
              </a:rPr>
              <a:t> </a:t>
            </a:r>
            <a:r>
              <a:rPr lang="et-EE" sz="3600" b="1" dirty="0" err="1">
                <a:solidFill>
                  <a:srgbClr val="008CC8"/>
                </a:solidFill>
              </a:rPr>
              <a:t>treated</a:t>
            </a:r>
            <a:r>
              <a:rPr lang="et-EE" sz="3600" b="1" dirty="0">
                <a:solidFill>
                  <a:srgbClr val="008CC8"/>
                </a:solidFill>
              </a:rPr>
              <a:t> </a:t>
            </a:r>
            <a:r>
              <a:rPr lang="et-EE" sz="3600" b="1" dirty="0" err="1">
                <a:solidFill>
                  <a:srgbClr val="008CC8"/>
                </a:solidFill>
              </a:rPr>
              <a:t>equally</a:t>
            </a:r>
            <a:endParaRPr lang="et-EE" sz="3600" b="1" dirty="0">
              <a:solidFill>
                <a:srgbClr val="008CC8"/>
              </a:solidFill>
            </a:endParaRPr>
          </a:p>
          <a:p>
            <a:pPr lvl="1"/>
            <a:r>
              <a:rPr lang="et-EE" sz="3200" i="1" dirty="0"/>
              <a:t>17 </a:t>
            </a:r>
            <a:r>
              <a:rPr lang="et-EE" sz="3200" i="1" dirty="0" err="1"/>
              <a:t>October</a:t>
            </a:r>
            <a:r>
              <a:rPr lang="et-EE" sz="3200" i="1" dirty="0"/>
              <a:t> 2017, </a:t>
            </a:r>
            <a:r>
              <a:rPr lang="et-EE" sz="3200" i="1" dirty="0" err="1"/>
              <a:t>Bolagsupplysningen</a:t>
            </a:r>
            <a:r>
              <a:rPr lang="et-EE" sz="3200" i="1" dirty="0"/>
              <a:t>, C‑194/16:</a:t>
            </a:r>
          </a:p>
          <a:p>
            <a:pPr lvl="2"/>
            <a:r>
              <a:rPr lang="en-US" sz="2800" dirty="0"/>
              <a:t>legal person claiming that its personality rights have been infringed by the publication of incorrect information concerning it on the internet and by a failure to remove comments relating to that person can bring an action for rectification of that information, removal of those comments and compensation in respect of all the damage sustained before the courts of the Member State in which its </a:t>
            </a:r>
            <a:r>
              <a:rPr lang="en-US" sz="2800" dirty="0" err="1"/>
              <a:t>centre</a:t>
            </a:r>
            <a:r>
              <a:rPr lang="en-US" sz="2800" dirty="0"/>
              <a:t> of interests is located.</a:t>
            </a:r>
            <a:endParaRPr lang="et-EE" sz="2800" dirty="0"/>
          </a:p>
          <a:p>
            <a:pPr lvl="1"/>
            <a:endParaRPr lang="et-EE" dirty="0"/>
          </a:p>
        </p:txBody>
      </p:sp>
    </p:spTree>
    <p:extLst>
      <p:ext uri="{BB962C8B-B14F-4D97-AF65-F5344CB8AC3E}">
        <p14:creationId xmlns:p14="http://schemas.microsoft.com/office/powerpoint/2010/main" val="783455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9B512-D1B3-41B1-BB33-D5F55FDC04DF}"/>
              </a:ext>
            </a:extLst>
          </p:cNvPr>
          <p:cNvSpPr>
            <a:spLocks noGrp="1"/>
          </p:cNvSpPr>
          <p:nvPr>
            <p:ph type="title"/>
          </p:nvPr>
        </p:nvSpPr>
        <p:spPr/>
        <p:txBody>
          <a:bodyPr>
            <a:normAutofit/>
          </a:bodyPr>
          <a:lstStyle/>
          <a:p>
            <a:r>
              <a:rPr lang="et-EE" sz="4800" dirty="0" err="1">
                <a:solidFill>
                  <a:srgbClr val="00003E"/>
                </a:solidFill>
              </a:rPr>
              <a:t>Claims</a:t>
            </a:r>
            <a:r>
              <a:rPr lang="et-EE" sz="4800" dirty="0">
                <a:solidFill>
                  <a:srgbClr val="00003E"/>
                </a:solidFill>
              </a:rPr>
              <a:t> </a:t>
            </a:r>
            <a:r>
              <a:rPr lang="et-EE" sz="4800" dirty="0" err="1">
                <a:solidFill>
                  <a:srgbClr val="00003E"/>
                </a:solidFill>
              </a:rPr>
              <a:t>to</a:t>
            </a:r>
            <a:r>
              <a:rPr lang="et-EE" sz="4800" dirty="0">
                <a:solidFill>
                  <a:srgbClr val="00003E"/>
                </a:solidFill>
              </a:rPr>
              <a:t> </a:t>
            </a:r>
            <a:r>
              <a:rPr lang="et-EE" sz="4800" dirty="0" err="1">
                <a:solidFill>
                  <a:srgbClr val="00003E"/>
                </a:solidFill>
              </a:rPr>
              <a:t>be</a:t>
            </a:r>
            <a:r>
              <a:rPr lang="et-EE" sz="4800" dirty="0">
                <a:solidFill>
                  <a:srgbClr val="00003E"/>
                </a:solidFill>
              </a:rPr>
              <a:t> </a:t>
            </a:r>
            <a:r>
              <a:rPr lang="et-EE" sz="4800" dirty="0" err="1">
                <a:solidFill>
                  <a:srgbClr val="00003E"/>
                </a:solidFill>
              </a:rPr>
              <a:t>allowed</a:t>
            </a:r>
            <a:r>
              <a:rPr lang="et-EE" sz="4800" dirty="0">
                <a:solidFill>
                  <a:srgbClr val="00003E"/>
                </a:solidFill>
              </a:rPr>
              <a:t> till 2017</a:t>
            </a:r>
          </a:p>
        </p:txBody>
      </p:sp>
      <p:sp>
        <p:nvSpPr>
          <p:cNvPr id="3" name="Content Placeholder 2">
            <a:extLst>
              <a:ext uri="{FF2B5EF4-FFF2-40B4-BE49-F238E27FC236}">
                <a16:creationId xmlns:a16="http://schemas.microsoft.com/office/drawing/2014/main" id="{69C367DE-E498-469F-9734-236F8F73D6E7}"/>
              </a:ext>
            </a:extLst>
          </p:cNvPr>
          <p:cNvSpPr>
            <a:spLocks noGrp="1"/>
          </p:cNvSpPr>
          <p:nvPr>
            <p:ph idx="1"/>
          </p:nvPr>
        </p:nvSpPr>
        <p:spPr/>
        <p:txBody>
          <a:bodyPr>
            <a:normAutofit/>
          </a:bodyPr>
          <a:lstStyle/>
          <a:p>
            <a:r>
              <a:rPr lang="et-EE" sz="3600" b="1" i="1" dirty="0" err="1">
                <a:solidFill>
                  <a:srgbClr val="008CC8"/>
                </a:solidFill>
              </a:rPr>
              <a:t>Mosaic</a:t>
            </a:r>
            <a:r>
              <a:rPr lang="et-EE" sz="3600" b="1" i="1" dirty="0">
                <a:solidFill>
                  <a:srgbClr val="008CC8"/>
                </a:solidFill>
              </a:rPr>
              <a:t> </a:t>
            </a:r>
            <a:r>
              <a:rPr lang="et-EE" sz="3600" b="1" i="1" dirty="0" err="1">
                <a:solidFill>
                  <a:srgbClr val="008CC8"/>
                </a:solidFill>
              </a:rPr>
              <a:t>therory</a:t>
            </a:r>
            <a:endParaRPr lang="et-EE" sz="3600" b="1" i="1" dirty="0">
              <a:solidFill>
                <a:srgbClr val="008CC8"/>
              </a:solidFill>
            </a:endParaRPr>
          </a:p>
          <a:p>
            <a:pPr lvl="1"/>
            <a:r>
              <a:rPr lang="en-US" sz="3200" i="1" dirty="0">
                <a:solidFill>
                  <a:schemeClr val="tx1"/>
                </a:solidFill>
              </a:rPr>
              <a:t>25 October 2011, </a:t>
            </a:r>
            <a:r>
              <a:rPr lang="en-US" sz="3200" i="1" dirty="0" err="1">
                <a:solidFill>
                  <a:schemeClr val="tx1"/>
                </a:solidFill>
              </a:rPr>
              <a:t>eDate</a:t>
            </a:r>
            <a:r>
              <a:rPr lang="en-US" sz="3200" i="1" dirty="0">
                <a:solidFill>
                  <a:schemeClr val="tx1"/>
                </a:solidFill>
              </a:rPr>
              <a:t> Advertising and Others (C‑509/09 and C‑161/10</a:t>
            </a:r>
            <a:r>
              <a:rPr lang="et-EE" sz="3200" i="1" dirty="0">
                <a:solidFill>
                  <a:schemeClr val="tx1"/>
                </a:solidFill>
              </a:rPr>
              <a:t>:</a:t>
            </a:r>
          </a:p>
          <a:p>
            <a:pPr lvl="2"/>
            <a:r>
              <a:rPr lang="en-US" sz="2800" dirty="0">
                <a:solidFill>
                  <a:schemeClr val="tx1"/>
                </a:solidFill>
              </a:rPr>
              <a:t>Court held that the person who considers that his rights have been infringed may also, instead of an action for damages in respect of all the harm caused, bring his action before the courts of each Member State in whose territory content placed online is or has been accessible, which have jurisdiction only in respect of the harm caused in the territory of the Member State of the court </a:t>
            </a:r>
            <a:r>
              <a:rPr lang="en-US" sz="2800" dirty="0" err="1">
                <a:solidFill>
                  <a:schemeClr val="tx1"/>
                </a:solidFill>
              </a:rPr>
              <a:t>seised</a:t>
            </a:r>
            <a:r>
              <a:rPr lang="en-US" sz="2800" dirty="0">
                <a:solidFill>
                  <a:schemeClr val="tx1"/>
                </a:solidFill>
              </a:rPr>
              <a:t>.</a:t>
            </a:r>
            <a:endParaRPr lang="et-EE" sz="2800" dirty="0"/>
          </a:p>
        </p:txBody>
      </p:sp>
    </p:spTree>
    <p:extLst>
      <p:ext uri="{BB962C8B-B14F-4D97-AF65-F5344CB8AC3E}">
        <p14:creationId xmlns:p14="http://schemas.microsoft.com/office/powerpoint/2010/main" val="3560740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7499F-DC1D-41A5-88EA-491EC846E854}"/>
              </a:ext>
            </a:extLst>
          </p:cNvPr>
          <p:cNvSpPr>
            <a:spLocks noGrp="1"/>
          </p:cNvSpPr>
          <p:nvPr>
            <p:ph type="title"/>
          </p:nvPr>
        </p:nvSpPr>
        <p:spPr/>
        <p:txBody>
          <a:bodyPr/>
          <a:lstStyle/>
          <a:p>
            <a:r>
              <a:rPr lang="et-EE" sz="4800" dirty="0" err="1">
                <a:solidFill>
                  <a:srgbClr val="00003E"/>
                </a:solidFill>
              </a:rPr>
              <a:t>Claims</a:t>
            </a:r>
            <a:r>
              <a:rPr lang="et-EE" sz="4800" dirty="0">
                <a:solidFill>
                  <a:srgbClr val="00003E"/>
                </a:solidFill>
              </a:rPr>
              <a:t> </a:t>
            </a:r>
            <a:r>
              <a:rPr lang="et-EE" sz="4800" dirty="0" err="1">
                <a:solidFill>
                  <a:srgbClr val="00003E"/>
                </a:solidFill>
              </a:rPr>
              <a:t>to</a:t>
            </a:r>
            <a:r>
              <a:rPr lang="et-EE" sz="4800" dirty="0">
                <a:solidFill>
                  <a:srgbClr val="00003E"/>
                </a:solidFill>
              </a:rPr>
              <a:t> </a:t>
            </a:r>
            <a:r>
              <a:rPr lang="et-EE" sz="4800" dirty="0" err="1">
                <a:solidFill>
                  <a:srgbClr val="00003E"/>
                </a:solidFill>
              </a:rPr>
              <a:t>be</a:t>
            </a:r>
            <a:r>
              <a:rPr lang="et-EE" sz="4800" dirty="0">
                <a:solidFill>
                  <a:srgbClr val="00003E"/>
                </a:solidFill>
              </a:rPr>
              <a:t> </a:t>
            </a:r>
            <a:r>
              <a:rPr lang="et-EE" sz="4800" dirty="0" err="1">
                <a:solidFill>
                  <a:srgbClr val="00003E"/>
                </a:solidFill>
              </a:rPr>
              <a:t>allowed</a:t>
            </a:r>
            <a:r>
              <a:rPr lang="et-EE" sz="4800" dirty="0">
                <a:solidFill>
                  <a:srgbClr val="00003E"/>
                </a:solidFill>
              </a:rPr>
              <a:t> post 2017</a:t>
            </a:r>
          </a:p>
        </p:txBody>
      </p:sp>
      <p:sp>
        <p:nvSpPr>
          <p:cNvPr id="3" name="Content Placeholder 2">
            <a:extLst>
              <a:ext uri="{FF2B5EF4-FFF2-40B4-BE49-F238E27FC236}">
                <a16:creationId xmlns:a16="http://schemas.microsoft.com/office/drawing/2014/main" id="{650A7516-1031-4478-A5A8-42651ADC1DC4}"/>
              </a:ext>
            </a:extLst>
          </p:cNvPr>
          <p:cNvSpPr>
            <a:spLocks noGrp="1"/>
          </p:cNvSpPr>
          <p:nvPr>
            <p:ph idx="1"/>
          </p:nvPr>
        </p:nvSpPr>
        <p:spPr>
          <a:xfrm>
            <a:off x="307759" y="1417639"/>
            <a:ext cx="10196118" cy="5440361"/>
          </a:xfrm>
        </p:spPr>
        <p:txBody>
          <a:bodyPr>
            <a:normAutofit/>
          </a:bodyPr>
          <a:lstStyle/>
          <a:p>
            <a:r>
              <a:rPr lang="et-EE" sz="3600" b="1" dirty="0" err="1">
                <a:solidFill>
                  <a:srgbClr val="008CC8"/>
                </a:solidFill>
              </a:rPr>
              <a:t>Entirety</a:t>
            </a:r>
            <a:r>
              <a:rPr lang="et-EE" sz="3600" b="1" dirty="0">
                <a:solidFill>
                  <a:srgbClr val="008CC8"/>
                </a:solidFill>
              </a:rPr>
              <a:t> of </a:t>
            </a:r>
            <a:r>
              <a:rPr lang="et-EE" sz="3600" b="1" dirty="0" err="1">
                <a:solidFill>
                  <a:srgbClr val="008CC8"/>
                </a:solidFill>
              </a:rPr>
              <a:t>claims</a:t>
            </a:r>
            <a:r>
              <a:rPr lang="et-EE" sz="3600" b="1" dirty="0">
                <a:solidFill>
                  <a:srgbClr val="008CC8"/>
                </a:solidFill>
              </a:rPr>
              <a:t>:</a:t>
            </a:r>
          </a:p>
          <a:p>
            <a:pPr lvl="1"/>
            <a:r>
              <a:rPr lang="et-EE" sz="3200" i="1" dirty="0"/>
              <a:t>17 </a:t>
            </a:r>
            <a:r>
              <a:rPr lang="et-EE" sz="3200" i="1" dirty="0" err="1"/>
              <a:t>October</a:t>
            </a:r>
            <a:r>
              <a:rPr lang="et-EE" sz="3200" i="1" dirty="0"/>
              <a:t> 2017, </a:t>
            </a:r>
            <a:r>
              <a:rPr lang="et-EE" sz="3200" i="1" dirty="0" err="1"/>
              <a:t>Bolagsupplysningen</a:t>
            </a:r>
            <a:r>
              <a:rPr lang="et-EE" sz="3200" i="1" dirty="0"/>
              <a:t>, C‑194/16:</a:t>
            </a:r>
            <a:r>
              <a:rPr lang="et-EE" sz="3200" i="1" dirty="0">
                <a:solidFill>
                  <a:schemeClr val="tx1"/>
                </a:solidFill>
              </a:rPr>
              <a:t> </a:t>
            </a:r>
          </a:p>
          <a:p>
            <a:pPr lvl="2"/>
            <a:r>
              <a:rPr lang="en-US" sz="2800" dirty="0">
                <a:solidFill>
                  <a:schemeClr val="tx1"/>
                </a:solidFill>
              </a:rPr>
              <a:t>in the light of the ubiquitous nature of the information and content placed online on a website and the fact that the scope of their distribution is, in principle, </a:t>
            </a:r>
            <a:r>
              <a:rPr lang="en-US" sz="2800" dirty="0" err="1">
                <a:solidFill>
                  <a:schemeClr val="tx1"/>
                </a:solidFill>
              </a:rPr>
              <a:t>universaal</a:t>
            </a:r>
            <a:r>
              <a:rPr lang="et-EE" sz="2800" dirty="0">
                <a:solidFill>
                  <a:schemeClr val="tx1"/>
                </a:solidFill>
              </a:rPr>
              <a:t>,</a:t>
            </a:r>
            <a:r>
              <a:rPr lang="en-US" sz="2800" dirty="0">
                <a:solidFill>
                  <a:schemeClr val="tx1"/>
                </a:solidFill>
              </a:rPr>
              <a:t> an application for the rectification of the former and the removal of the latter is a single and indivisible application and can, consequently, only be made before a court with jurisdiction to rule on the entirety of an application for compensation for damage</a:t>
            </a:r>
            <a:r>
              <a:rPr lang="et-EE" sz="2800" dirty="0">
                <a:solidFill>
                  <a:schemeClr val="tx1"/>
                </a:solidFill>
              </a:rPr>
              <a:t> </a:t>
            </a:r>
            <a:r>
              <a:rPr lang="en-US" sz="2800" dirty="0">
                <a:solidFill>
                  <a:schemeClr val="tx1"/>
                </a:solidFill>
              </a:rPr>
              <a:t>and not before a court that does not have jurisdiction to do so.</a:t>
            </a:r>
          </a:p>
        </p:txBody>
      </p:sp>
    </p:spTree>
    <p:extLst>
      <p:ext uri="{BB962C8B-B14F-4D97-AF65-F5344CB8AC3E}">
        <p14:creationId xmlns:p14="http://schemas.microsoft.com/office/powerpoint/2010/main" val="394338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0DF012-BF33-428D-A32C-857E6DD2055B}"/>
              </a:ext>
            </a:extLst>
          </p:cNvPr>
          <p:cNvSpPr>
            <a:spLocks noGrp="1"/>
          </p:cNvSpPr>
          <p:nvPr>
            <p:ph type="title"/>
          </p:nvPr>
        </p:nvSpPr>
        <p:spPr>
          <a:xfrm>
            <a:off x="936462" y="3601423"/>
            <a:ext cx="10319075" cy="2674373"/>
          </a:xfrm>
        </p:spPr>
        <p:txBody>
          <a:bodyPr/>
          <a:lstStyle/>
          <a:p>
            <a:r>
              <a:rPr lang="et-EE" dirty="0">
                <a:solidFill>
                  <a:srgbClr val="008CC8"/>
                </a:solidFill>
              </a:rPr>
              <a:t>Estonian </a:t>
            </a:r>
            <a:r>
              <a:rPr lang="et-EE" dirty="0" err="1">
                <a:solidFill>
                  <a:srgbClr val="008CC8"/>
                </a:solidFill>
              </a:rPr>
              <a:t>civil</a:t>
            </a:r>
            <a:r>
              <a:rPr lang="et-EE" dirty="0">
                <a:solidFill>
                  <a:srgbClr val="008CC8"/>
                </a:solidFill>
              </a:rPr>
              <a:t> </a:t>
            </a:r>
            <a:r>
              <a:rPr lang="et-EE" dirty="0" err="1">
                <a:solidFill>
                  <a:srgbClr val="008CC8"/>
                </a:solidFill>
              </a:rPr>
              <a:t>procedure</a:t>
            </a:r>
            <a:r>
              <a:rPr lang="et-EE" dirty="0">
                <a:solidFill>
                  <a:srgbClr val="008CC8"/>
                </a:solidFill>
              </a:rPr>
              <a:t>: </a:t>
            </a:r>
            <a:r>
              <a:rPr lang="et-EE" dirty="0" err="1">
                <a:solidFill>
                  <a:srgbClr val="008CC8"/>
                </a:solidFill>
              </a:rPr>
              <a:t>securing</a:t>
            </a:r>
            <a:r>
              <a:rPr lang="et-EE" dirty="0">
                <a:solidFill>
                  <a:srgbClr val="008CC8"/>
                </a:solidFill>
              </a:rPr>
              <a:t> </a:t>
            </a:r>
            <a:r>
              <a:rPr lang="et-EE" dirty="0" err="1">
                <a:solidFill>
                  <a:srgbClr val="008CC8"/>
                </a:solidFill>
              </a:rPr>
              <a:t>an</a:t>
            </a:r>
            <a:r>
              <a:rPr lang="et-EE" dirty="0">
                <a:solidFill>
                  <a:srgbClr val="008CC8"/>
                </a:solidFill>
              </a:rPr>
              <a:t> </a:t>
            </a:r>
            <a:r>
              <a:rPr lang="et-EE" dirty="0" err="1">
                <a:solidFill>
                  <a:srgbClr val="008CC8"/>
                </a:solidFill>
              </a:rPr>
              <a:t>action</a:t>
            </a:r>
            <a:r>
              <a:rPr lang="et-EE" dirty="0">
                <a:solidFill>
                  <a:srgbClr val="008CC8"/>
                </a:solidFill>
              </a:rPr>
              <a:t> </a:t>
            </a:r>
            <a:r>
              <a:rPr lang="et-EE" dirty="0" err="1">
                <a:solidFill>
                  <a:srgbClr val="008CC8"/>
                </a:solidFill>
              </a:rPr>
              <a:t>without</a:t>
            </a:r>
            <a:r>
              <a:rPr lang="et-EE" dirty="0">
                <a:solidFill>
                  <a:srgbClr val="008CC8"/>
                </a:solidFill>
              </a:rPr>
              <a:t> </a:t>
            </a:r>
            <a:r>
              <a:rPr lang="et-EE" dirty="0" err="1">
                <a:solidFill>
                  <a:srgbClr val="008CC8"/>
                </a:solidFill>
              </a:rPr>
              <a:t>submitting</a:t>
            </a:r>
            <a:r>
              <a:rPr lang="et-EE" dirty="0">
                <a:solidFill>
                  <a:srgbClr val="008CC8"/>
                </a:solidFill>
              </a:rPr>
              <a:t> </a:t>
            </a:r>
            <a:r>
              <a:rPr lang="et-EE" dirty="0" err="1">
                <a:solidFill>
                  <a:srgbClr val="008CC8"/>
                </a:solidFill>
              </a:rPr>
              <a:t>an</a:t>
            </a:r>
            <a:r>
              <a:rPr lang="et-EE" dirty="0">
                <a:solidFill>
                  <a:srgbClr val="008CC8"/>
                </a:solidFill>
              </a:rPr>
              <a:t> </a:t>
            </a:r>
            <a:r>
              <a:rPr lang="et-EE" dirty="0" err="1">
                <a:solidFill>
                  <a:srgbClr val="008CC8"/>
                </a:solidFill>
              </a:rPr>
              <a:t>action</a:t>
            </a:r>
            <a:br>
              <a:rPr lang="et-EE" dirty="0">
                <a:solidFill>
                  <a:srgbClr val="008CC8"/>
                </a:solidFill>
              </a:rPr>
            </a:br>
            <a:endParaRPr lang="et-EE" dirty="0"/>
          </a:p>
        </p:txBody>
      </p:sp>
    </p:spTree>
    <p:extLst>
      <p:ext uri="{BB962C8B-B14F-4D97-AF65-F5344CB8AC3E}">
        <p14:creationId xmlns:p14="http://schemas.microsoft.com/office/powerpoint/2010/main" val="1006464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B8C15-C3FA-45F6-BD01-618E2C91184F}"/>
              </a:ext>
            </a:extLst>
          </p:cNvPr>
          <p:cNvSpPr>
            <a:spLocks noGrp="1"/>
          </p:cNvSpPr>
          <p:nvPr>
            <p:ph type="title"/>
          </p:nvPr>
        </p:nvSpPr>
        <p:spPr/>
        <p:txBody>
          <a:bodyPr/>
          <a:lstStyle/>
          <a:p>
            <a:r>
              <a:rPr lang="et-EE" sz="4800" dirty="0">
                <a:solidFill>
                  <a:srgbClr val="00003E"/>
                </a:solidFill>
              </a:rPr>
              <a:t>Estonian </a:t>
            </a:r>
            <a:r>
              <a:rPr lang="et-EE" sz="4800" dirty="0" err="1">
                <a:solidFill>
                  <a:srgbClr val="00003E"/>
                </a:solidFill>
              </a:rPr>
              <a:t>example</a:t>
            </a:r>
            <a:endParaRPr lang="et-EE" sz="4800" dirty="0">
              <a:solidFill>
                <a:srgbClr val="00003E"/>
              </a:solidFill>
            </a:endParaRPr>
          </a:p>
        </p:txBody>
      </p:sp>
      <p:sp>
        <p:nvSpPr>
          <p:cNvPr id="3" name="Content Placeholder 2">
            <a:extLst>
              <a:ext uri="{FF2B5EF4-FFF2-40B4-BE49-F238E27FC236}">
                <a16:creationId xmlns:a16="http://schemas.microsoft.com/office/drawing/2014/main" id="{D8EAD652-3F44-43CB-8F9B-519D447CB3C1}"/>
              </a:ext>
            </a:extLst>
          </p:cNvPr>
          <p:cNvSpPr>
            <a:spLocks noGrp="1"/>
          </p:cNvSpPr>
          <p:nvPr>
            <p:ph idx="1"/>
          </p:nvPr>
        </p:nvSpPr>
        <p:spPr>
          <a:xfrm>
            <a:off x="307759" y="1417639"/>
            <a:ext cx="10876056" cy="4934890"/>
          </a:xfrm>
        </p:spPr>
        <p:txBody>
          <a:bodyPr>
            <a:normAutofit fontScale="92500" lnSpcReduction="10000"/>
          </a:bodyPr>
          <a:lstStyle/>
          <a:p>
            <a:r>
              <a:rPr lang="en-US" sz="4000" b="1" dirty="0">
                <a:solidFill>
                  <a:srgbClr val="008CC8"/>
                </a:solidFill>
              </a:rPr>
              <a:t>§ 377.  Basis for securing action</a:t>
            </a:r>
          </a:p>
          <a:p>
            <a:pPr marL="1314410" lvl="2" indent="-514350">
              <a:buAutoNum type="arabicParenBoth"/>
            </a:pPr>
            <a:r>
              <a:rPr lang="en-US" sz="3900" dirty="0"/>
              <a:t>The court </a:t>
            </a:r>
            <a:r>
              <a:rPr lang="en-US" sz="3900" dirty="0">
                <a:solidFill>
                  <a:srgbClr val="008CC8"/>
                </a:solidFill>
              </a:rPr>
              <a:t>may secure an action </a:t>
            </a:r>
            <a:r>
              <a:rPr lang="en-US" sz="3900" dirty="0"/>
              <a:t>at the request of the plaintiff if</a:t>
            </a:r>
            <a:r>
              <a:rPr lang="et-EE" sz="3900" dirty="0"/>
              <a:t>:</a:t>
            </a:r>
            <a:r>
              <a:rPr lang="en-US" sz="3900" dirty="0"/>
              <a:t> </a:t>
            </a:r>
            <a:r>
              <a:rPr lang="en-US" sz="3500" dirty="0">
                <a:solidFill>
                  <a:srgbClr val="008CC8"/>
                </a:solidFill>
              </a:rPr>
              <a:t>there is reason to believe </a:t>
            </a:r>
            <a:r>
              <a:rPr lang="en-US" sz="3500" dirty="0"/>
              <a:t>that failure to secure the action </a:t>
            </a:r>
            <a:r>
              <a:rPr lang="en-US" sz="3500" dirty="0">
                <a:solidFill>
                  <a:srgbClr val="008CC8"/>
                </a:solidFill>
              </a:rPr>
              <a:t>may render enforcement of a court judgment difficult or impossible</a:t>
            </a:r>
            <a:r>
              <a:rPr lang="en-US" sz="3500" dirty="0"/>
              <a:t>. </a:t>
            </a:r>
            <a:endParaRPr lang="et-EE" sz="3500" dirty="0"/>
          </a:p>
          <a:p>
            <a:pPr marL="1771588" lvl="3" indent="-514350">
              <a:buAutoNum type="arabicParenBoth"/>
            </a:pPr>
            <a:endParaRPr lang="et-EE" sz="2800" dirty="0"/>
          </a:p>
          <a:p>
            <a:pPr marL="1257238" lvl="3" indent="0">
              <a:buNone/>
            </a:pPr>
            <a:r>
              <a:rPr lang="et-EE" sz="2800" dirty="0"/>
              <a:t>- </a:t>
            </a:r>
            <a:r>
              <a:rPr lang="en-US" sz="2800" dirty="0"/>
              <a:t>If enforcement of a court judgment will evidently take place outside of the European Union and the enforcement of court judgments is not guaranteed on the basis of an international agreement, it is presumed that failure to secure the action may render enforcement of the court judgment difficult or impossible.</a:t>
            </a:r>
          </a:p>
          <a:p>
            <a:endParaRPr lang="et-EE" dirty="0"/>
          </a:p>
        </p:txBody>
      </p:sp>
      <p:sp>
        <p:nvSpPr>
          <p:cNvPr id="4" name="TextBox 3">
            <a:extLst>
              <a:ext uri="{FF2B5EF4-FFF2-40B4-BE49-F238E27FC236}">
                <a16:creationId xmlns:a16="http://schemas.microsoft.com/office/drawing/2014/main" id="{853370AE-C81B-4B3B-AC6D-C4461557A87E}"/>
              </a:ext>
            </a:extLst>
          </p:cNvPr>
          <p:cNvSpPr txBox="1"/>
          <p:nvPr/>
        </p:nvSpPr>
        <p:spPr>
          <a:xfrm>
            <a:off x="2086709" y="6352529"/>
            <a:ext cx="10621108" cy="461665"/>
          </a:xfrm>
          <a:prstGeom prst="rect">
            <a:avLst/>
          </a:prstGeom>
          <a:noFill/>
        </p:spPr>
        <p:txBody>
          <a:bodyPr wrap="square" rtlCol="0">
            <a:spAutoFit/>
          </a:bodyPr>
          <a:lstStyle/>
          <a:p>
            <a:r>
              <a:rPr lang="et-EE" sz="2400" i="0" dirty="0" err="1">
                <a:ln w="0"/>
                <a:solidFill>
                  <a:srgbClr val="008CC8"/>
                </a:solidFill>
                <a:effectLst>
                  <a:outerShdw blurRad="38100" dist="19050" dir="2700000" algn="tl" rotWithShape="0">
                    <a:schemeClr val="dk1">
                      <a:alpha val="40000"/>
                    </a:schemeClr>
                  </a:outerShdw>
                </a:effectLst>
                <a:latin typeface="Calibri Light" panose="020F0302020204030204" pitchFamily="34" charset="0"/>
                <a:cs typeface="Roboto Condensed Bold"/>
              </a:rPr>
              <a:t>English</a:t>
            </a:r>
            <a:r>
              <a:rPr lang="et-EE" sz="2400" dirty="0">
                <a:ln w="0"/>
                <a:solidFill>
                  <a:srgbClr val="008CC8"/>
                </a:solidFill>
                <a:effectLst>
                  <a:outerShdw blurRad="38100" dist="19050" dir="2700000" algn="tl" rotWithShape="0">
                    <a:schemeClr val="dk1">
                      <a:alpha val="40000"/>
                    </a:schemeClr>
                  </a:outerShdw>
                </a:effectLst>
                <a:latin typeface="Calibri Light" panose="020F0302020204030204" pitchFamily="34" charset="0"/>
                <a:cs typeface="Roboto Condensed Bold"/>
              </a:rPr>
              <a:t> versioon: </a:t>
            </a:r>
            <a:r>
              <a:rPr lang="et-EE" sz="2400" dirty="0">
                <a:ln w="0"/>
                <a:solidFill>
                  <a:srgbClr val="008CC8"/>
                </a:solidFill>
                <a:effectLst>
                  <a:outerShdw blurRad="38100" dist="19050" dir="2700000" algn="tl" rotWithShape="0">
                    <a:schemeClr val="dk1">
                      <a:alpha val="40000"/>
                    </a:schemeClr>
                  </a:outerShdw>
                </a:effectLst>
                <a:latin typeface="Calibri Light" panose="020F0302020204030204" pitchFamily="34" charset="0"/>
                <a:cs typeface="Roboto Condensed Bold"/>
                <a:hlinkClick r:id="rId3"/>
              </a:rPr>
              <a:t>https://www.riigiteataja.ee/en/eli/ee/524072017001/consolide</a:t>
            </a:r>
            <a:r>
              <a:rPr lang="et-EE" sz="2400" dirty="0">
                <a:ln w="0"/>
                <a:solidFill>
                  <a:srgbClr val="008CC8"/>
                </a:solidFill>
                <a:effectLst>
                  <a:outerShdw blurRad="38100" dist="19050" dir="2700000" algn="tl" rotWithShape="0">
                    <a:schemeClr val="dk1">
                      <a:alpha val="40000"/>
                    </a:schemeClr>
                  </a:outerShdw>
                </a:effectLst>
                <a:latin typeface="Calibri Light" panose="020F0302020204030204" pitchFamily="34" charset="0"/>
                <a:cs typeface="Roboto Condensed Bold"/>
              </a:rPr>
              <a:t> </a:t>
            </a:r>
            <a:endParaRPr lang="et-EE" sz="2400" i="0" dirty="0">
              <a:ln w="0"/>
              <a:solidFill>
                <a:srgbClr val="008CC8"/>
              </a:solidFill>
              <a:effectLst>
                <a:outerShdw blurRad="38100" dist="19050" dir="2700000" algn="tl" rotWithShape="0">
                  <a:schemeClr val="dk1">
                    <a:alpha val="40000"/>
                  </a:schemeClr>
                </a:outerShdw>
              </a:effectLst>
              <a:latin typeface="Calibri Light" panose="020F0302020204030204" pitchFamily="34" charset="0"/>
              <a:cs typeface="Roboto Condensed Bold"/>
            </a:endParaRPr>
          </a:p>
        </p:txBody>
      </p:sp>
    </p:spTree>
    <p:extLst>
      <p:ext uri="{BB962C8B-B14F-4D97-AF65-F5344CB8AC3E}">
        <p14:creationId xmlns:p14="http://schemas.microsoft.com/office/powerpoint/2010/main" val="3086531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BF9F4-59DE-4339-B80A-A69215DA97C6}"/>
              </a:ext>
            </a:extLst>
          </p:cNvPr>
          <p:cNvSpPr>
            <a:spLocks noGrp="1"/>
          </p:cNvSpPr>
          <p:nvPr>
            <p:ph type="title"/>
          </p:nvPr>
        </p:nvSpPr>
        <p:spPr/>
        <p:txBody>
          <a:bodyPr/>
          <a:lstStyle/>
          <a:p>
            <a:r>
              <a:rPr lang="et-EE" sz="4800" dirty="0" err="1">
                <a:solidFill>
                  <a:srgbClr val="00003E"/>
                </a:solidFill>
              </a:rPr>
              <a:t>Provisional</a:t>
            </a:r>
            <a:r>
              <a:rPr lang="et-EE" sz="4800" dirty="0">
                <a:solidFill>
                  <a:srgbClr val="00003E"/>
                </a:solidFill>
              </a:rPr>
              <a:t> </a:t>
            </a:r>
            <a:r>
              <a:rPr lang="et-EE" sz="4800" dirty="0" err="1">
                <a:solidFill>
                  <a:srgbClr val="00003E"/>
                </a:solidFill>
              </a:rPr>
              <a:t>regulation</a:t>
            </a:r>
            <a:endParaRPr lang="et-EE" sz="4800" dirty="0">
              <a:solidFill>
                <a:srgbClr val="00003E"/>
              </a:solidFill>
            </a:endParaRPr>
          </a:p>
        </p:txBody>
      </p:sp>
      <p:sp>
        <p:nvSpPr>
          <p:cNvPr id="3" name="Content Placeholder 2">
            <a:extLst>
              <a:ext uri="{FF2B5EF4-FFF2-40B4-BE49-F238E27FC236}">
                <a16:creationId xmlns:a16="http://schemas.microsoft.com/office/drawing/2014/main" id="{95BA3A23-0A3B-428D-90E7-C5FC1A9E7FDF}"/>
              </a:ext>
            </a:extLst>
          </p:cNvPr>
          <p:cNvSpPr>
            <a:spLocks noGrp="1"/>
          </p:cNvSpPr>
          <p:nvPr>
            <p:ph idx="1"/>
          </p:nvPr>
        </p:nvSpPr>
        <p:spPr/>
        <p:txBody>
          <a:bodyPr>
            <a:normAutofit/>
          </a:bodyPr>
          <a:lstStyle/>
          <a:p>
            <a:endParaRPr lang="et-EE" sz="4000" dirty="0"/>
          </a:p>
          <a:p>
            <a:r>
              <a:rPr lang="en-US" sz="4000" dirty="0"/>
              <a:t>In order to </a:t>
            </a:r>
            <a:r>
              <a:rPr lang="en-US" sz="4000" b="1" dirty="0">
                <a:solidFill>
                  <a:srgbClr val="008CC8"/>
                </a:solidFill>
              </a:rPr>
              <a:t>secure an action which object is not a monetary claim against the defendant</a:t>
            </a:r>
            <a:r>
              <a:rPr lang="en-US" sz="4000" dirty="0"/>
              <a:t>, the court may</a:t>
            </a:r>
            <a:r>
              <a:rPr lang="et-EE" sz="4000" dirty="0"/>
              <a:t>:</a:t>
            </a:r>
            <a:r>
              <a:rPr lang="en-US" sz="4000" dirty="0"/>
              <a:t> </a:t>
            </a:r>
            <a:endParaRPr lang="et-EE" sz="4000" dirty="0"/>
          </a:p>
          <a:p>
            <a:pPr lvl="1"/>
            <a:r>
              <a:rPr lang="en-US" sz="3600" dirty="0"/>
              <a:t>provisionally regulate a disputed legal relationship</a:t>
            </a:r>
            <a:endParaRPr lang="et-EE" sz="3600" dirty="0"/>
          </a:p>
          <a:p>
            <a:pPr lvl="1"/>
            <a:r>
              <a:rPr lang="en-US" sz="3600" dirty="0"/>
              <a:t>if this is necessary for the prevention of significant damage or arbitrary action or for another reason. </a:t>
            </a:r>
            <a:endParaRPr lang="et-EE" sz="3600" dirty="0"/>
          </a:p>
        </p:txBody>
      </p:sp>
      <p:sp>
        <p:nvSpPr>
          <p:cNvPr id="4" name="TextBox 3">
            <a:extLst>
              <a:ext uri="{FF2B5EF4-FFF2-40B4-BE49-F238E27FC236}">
                <a16:creationId xmlns:a16="http://schemas.microsoft.com/office/drawing/2014/main" id="{85340278-F49C-4AC9-A5DA-B87355B7C5E9}"/>
              </a:ext>
            </a:extLst>
          </p:cNvPr>
          <p:cNvSpPr txBox="1"/>
          <p:nvPr/>
        </p:nvSpPr>
        <p:spPr>
          <a:xfrm>
            <a:off x="2086709" y="6352529"/>
            <a:ext cx="10621108" cy="461665"/>
          </a:xfrm>
          <a:prstGeom prst="rect">
            <a:avLst/>
          </a:prstGeom>
          <a:noFill/>
        </p:spPr>
        <p:txBody>
          <a:bodyPr wrap="square" rtlCol="0">
            <a:spAutoFit/>
          </a:bodyPr>
          <a:lstStyle/>
          <a:p>
            <a:r>
              <a:rPr lang="et-EE" sz="2400" i="0" dirty="0" err="1">
                <a:ln w="0"/>
                <a:solidFill>
                  <a:srgbClr val="008CC8"/>
                </a:solidFill>
                <a:effectLst>
                  <a:outerShdw blurRad="38100" dist="19050" dir="2700000" algn="tl" rotWithShape="0">
                    <a:schemeClr val="dk1">
                      <a:alpha val="40000"/>
                    </a:schemeClr>
                  </a:outerShdw>
                </a:effectLst>
                <a:latin typeface="Calibri Light" panose="020F0302020204030204" pitchFamily="34" charset="0"/>
                <a:cs typeface="Roboto Condensed Bold"/>
              </a:rPr>
              <a:t>English</a:t>
            </a:r>
            <a:r>
              <a:rPr lang="et-EE" sz="2400" dirty="0">
                <a:ln w="0"/>
                <a:solidFill>
                  <a:srgbClr val="008CC8"/>
                </a:solidFill>
                <a:effectLst>
                  <a:outerShdw blurRad="38100" dist="19050" dir="2700000" algn="tl" rotWithShape="0">
                    <a:schemeClr val="dk1">
                      <a:alpha val="40000"/>
                    </a:schemeClr>
                  </a:outerShdw>
                </a:effectLst>
                <a:latin typeface="Calibri Light" panose="020F0302020204030204" pitchFamily="34" charset="0"/>
                <a:cs typeface="Roboto Condensed Bold"/>
              </a:rPr>
              <a:t> versioon: </a:t>
            </a:r>
            <a:r>
              <a:rPr lang="et-EE" sz="2400" dirty="0">
                <a:ln w="0"/>
                <a:solidFill>
                  <a:srgbClr val="008CC8"/>
                </a:solidFill>
                <a:effectLst>
                  <a:outerShdw blurRad="38100" dist="19050" dir="2700000" algn="tl" rotWithShape="0">
                    <a:schemeClr val="dk1">
                      <a:alpha val="40000"/>
                    </a:schemeClr>
                  </a:outerShdw>
                </a:effectLst>
                <a:latin typeface="Calibri Light" panose="020F0302020204030204" pitchFamily="34" charset="0"/>
                <a:cs typeface="Roboto Condensed Bold"/>
                <a:hlinkClick r:id="rId3"/>
              </a:rPr>
              <a:t>https://www.riigiteataja.ee/en/eli/ee/524072017001/consolide</a:t>
            </a:r>
            <a:r>
              <a:rPr lang="et-EE" sz="2400" dirty="0">
                <a:ln w="0"/>
                <a:solidFill>
                  <a:srgbClr val="008CC8"/>
                </a:solidFill>
                <a:effectLst>
                  <a:outerShdw blurRad="38100" dist="19050" dir="2700000" algn="tl" rotWithShape="0">
                    <a:schemeClr val="dk1">
                      <a:alpha val="40000"/>
                    </a:schemeClr>
                  </a:outerShdw>
                </a:effectLst>
                <a:latin typeface="Calibri Light" panose="020F0302020204030204" pitchFamily="34" charset="0"/>
                <a:cs typeface="Roboto Condensed Bold"/>
              </a:rPr>
              <a:t> </a:t>
            </a:r>
            <a:endParaRPr lang="et-EE" sz="2400" i="0" dirty="0">
              <a:ln w="0"/>
              <a:solidFill>
                <a:srgbClr val="008CC8"/>
              </a:solidFill>
              <a:effectLst>
                <a:outerShdw blurRad="38100" dist="19050" dir="2700000" algn="tl" rotWithShape="0">
                  <a:schemeClr val="dk1">
                    <a:alpha val="40000"/>
                  </a:schemeClr>
                </a:outerShdw>
              </a:effectLst>
              <a:latin typeface="Calibri Light" panose="020F0302020204030204" pitchFamily="34" charset="0"/>
              <a:cs typeface="Roboto Condensed Bold"/>
            </a:endParaRPr>
          </a:p>
        </p:txBody>
      </p:sp>
    </p:spTree>
    <p:extLst>
      <p:ext uri="{BB962C8B-B14F-4D97-AF65-F5344CB8AC3E}">
        <p14:creationId xmlns:p14="http://schemas.microsoft.com/office/powerpoint/2010/main" val="2570444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48A4A-17D7-46C0-8DEE-5116524310C7}"/>
              </a:ext>
            </a:extLst>
          </p:cNvPr>
          <p:cNvSpPr>
            <a:spLocks noGrp="1"/>
          </p:cNvSpPr>
          <p:nvPr>
            <p:ph type="title"/>
          </p:nvPr>
        </p:nvSpPr>
        <p:spPr/>
        <p:txBody>
          <a:bodyPr/>
          <a:lstStyle/>
          <a:p>
            <a:r>
              <a:rPr lang="et-EE" sz="4800" dirty="0">
                <a:solidFill>
                  <a:srgbClr val="00003E"/>
                </a:solidFill>
              </a:rPr>
              <a:t>No need </a:t>
            </a:r>
            <a:r>
              <a:rPr lang="et-EE" sz="4800" dirty="0" err="1">
                <a:solidFill>
                  <a:srgbClr val="00003E"/>
                </a:solidFill>
              </a:rPr>
              <a:t>to</a:t>
            </a:r>
            <a:r>
              <a:rPr lang="et-EE" sz="4800" dirty="0">
                <a:solidFill>
                  <a:srgbClr val="00003E"/>
                </a:solidFill>
              </a:rPr>
              <a:t> </a:t>
            </a:r>
            <a:r>
              <a:rPr lang="et-EE" sz="4800" dirty="0" err="1">
                <a:solidFill>
                  <a:srgbClr val="00003E"/>
                </a:solidFill>
              </a:rPr>
              <a:t>submit</a:t>
            </a:r>
            <a:r>
              <a:rPr lang="et-EE" sz="4800" dirty="0">
                <a:solidFill>
                  <a:srgbClr val="00003E"/>
                </a:solidFill>
              </a:rPr>
              <a:t> </a:t>
            </a:r>
            <a:r>
              <a:rPr lang="et-EE" sz="4800" dirty="0" err="1">
                <a:solidFill>
                  <a:srgbClr val="00003E"/>
                </a:solidFill>
              </a:rPr>
              <a:t>an</a:t>
            </a:r>
            <a:r>
              <a:rPr lang="et-EE" sz="4800" dirty="0">
                <a:solidFill>
                  <a:srgbClr val="00003E"/>
                </a:solidFill>
              </a:rPr>
              <a:t> </a:t>
            </a:r>
            <a:r>
              <a:rPr lang="et-EE" sz="4800" dirty="0" err="1">
                <a:solidFill>
                  <a:srgbClr val="00003E"/>
                </a:solidFill>
              </a:rPr>
              <a:t>action</a:t>
            </a:r>
            <a:r>
              <a:rPr lang="et-EE" sz="4800" dirty="0">
                <a:solidFill>
                  <a:srgbClr val="00003E"/>
                </a:solidFill>
              </a:rPr>
              <a:t>?</a:t>
            </a:r>
          </a:p>
        </p:txBody>
      </p:sp>
      <p:sp>
        <p:nvSpPr>
          <p:cNvPr id="3" name="Content Placeholder 2">
            <a:extLst>
              <a:ext uri="{FF2B5EF4-FFF2-40B4-BE49-F238E27FC236}">
                <a16:creationId xmlns:a16="http://schemas.microsoft.com/office/drawing/2014/main" id="{E9ABB04E-C5C0-44C3-8C20-B3D1B214E58D}"/>
              </a:ext>
            </a:extLst>
          </p:cNvPr>
          <p:cNvSpPr>
            <a:spLocks noGrp="1"/>
          </p:cNvSpPr>
          <p:nvPr>
            <p:ph idx="1"/>
          </p:nvPr>
        </p:nvSpPr>
        <p:spPr/>
        <p:txBody>
          <a:bodyPr>
            <a:normAutofit/>
          </a:bodyPr>
          <a:lstStyle/>
          <a:p>
            <a:endParaRPr lang="et-EE" sz="4400" b="1" dirty="0">
              <a:solidFill>
                <a:srgbClr val="008CC8"/>
              </a:solidFill>
            </a:endParaRPr>
          </a:p>
          <a:p>
            <a:r>
              <a:rPr lang="en-US" sz="4400" b="1" dirty="0">
                <a:solidFill>
                  <a:srgbClr val="008CC8"/>
                </a:solidFill>
              </a:rPr>
              <a:t>§ 382.  Securing of action without filing action</a:t>
            </a:r>
          </a:p>
          <a:p>
            <a:pPr marL="800060" lvl="2" indent="0">
              <a:buNone/>
            </a:pPr>
            <a:r>
              <a:rPr lang="en-US" sz="4800" dirty="0"/>
              <a:t>(1) The court may also secure an action based on a petition before the action is filed. </a:t>
            </a:r>
          </a:p>
        </p:txBody>
      </p:sp>
      <p:sp>
        <p:nvSpPr>
          <p:cNvPr id="4" name="TextBox 3">
            <a:extLst>
              <a:ext uri="{FF2B5EF4-FFF2-40B4-BE49-F238E27FC236}">
                <a16:creationId xmlns:a16="http://schemas.microsoft.com/office/drawing/2014/main" id="{B45C1922-7702-4EAE-86F3-AF0D1718AF02}"/>
              </a:ext>
            </a:extLst>
          </p:cNvPr>
          <p:cNvSpPr txBox="1"/>
          <p:nvPr/>
        </p:nvSpPr>
        <p:spPr>
          <a:xfrm>
            <a:off x="2086709" y="6352529"/>
            <a:ext cx="10621108" cy="461665"/>
          </a:xfrm>
          <a:prstGeom prst="rect">
            <a:avLst/>
          </a:prstGeom>
          <a:noFill/>
        </p:spPr>
        <p:txBody>
          <a:bodyPr wrap="square" rtlCol="0">
            <a:spAutoFit/>
          </a:bodyPr>
          <a:lstStyle/>
          <a:p>
            <a:r>
              <a:rPr lang="et-EE" sz="2400" i="0" dirty="0" err="1">
                <a:ln w="0"/>
                <a:solidFill>
                  <a:srgbClr val="008CC8"/>
                </a:solidFill>
                <a:effectLst>
                  <a:outerShdw blurRad="38100" dist="19050" dir="2700000" algn="tl" rotWithShape="0">
                    <a:schemeClr val="dk1">
                      <a:alpha val="40000"/>
                    </a:schemeClr>
                  </a:outerShdw>
                </a:effectLst>
                <a:latin typeface="Calibri Light" panose="020F0302020204030204" pitchFamily="34" charset="0"/>
                <a:cs typeface="Roboto Condensed Bold"/>
              </a:rPr>
              <a:t>English</a:t>
            </a:r>
            <a:r>
              <a:rPr lang="et-EE" sz="2400" dirty="0">
                <a:ln w="0"/>
                <a:solidFill>
                  <a:srgbClr val="008CC8"/>
                </a:solidFill>
                <a:effectLst>
                  <a:outerShdw blurRad="38100" dist="19050" dir="2700000" algn="tl" rotWithShape="0">
                    <a:schemeClr val="dk1">
                      <a:alpha val="40000"/>
                    </a:schemeClr>
                  </a:outerShdw>
                </a:effectLst>
                <a:latin typeface="Calibri Light" panose="020F0302020204030204" pitchFamily="34" charset="0"/>
                <a:cs typeface="Roboto Condensed Bold"/>
              </a:rPr>
              <a:t> versioon: </a:t>
            </a:r>
            <a:r>
              <a:rPr lang="et-EE" sz="2400" dirty="0">
                <a:ln w="0"/>
                <a:solidFill>
                  <a:srgbClr val="008CC8"/>
                </a:solidFill>
                <a:effectLst>
                  <a:outerShdw blurRad="38100" dist="19050" dir="2700000" algn="tl" rotWithShape="0">
                    <a:schemeClr val="dk1">
                      <a:alpha val="40000"/>
                    </a:schemeClr>
                  </a:outerShdw>
                </a:effectLst>
                <a:latin typeface="Calibri Light" panose="020F0302020204030204" pitchFamily="34" charset="0"/>
                <a:cs typeface="Roboto Condensed Bold"/>
                <a:hlinkClick r:id="rId3"/>
              </a:rPr>
              <a:t>https://www.riigiteataja.ee/en/eli/ee/524072017001/consolide</a:t>
            </a:r>
            <a:r>
              <a:rPr lang="et-EE" sz="2400" dirty="0">
                <a:ln w="0"/>
                <a:solidFill>
                  <a:srgbClr val="008CC8"/>
                </a:solidFill>
                <a:effectLst>
                  <a:outerShdw blurRad="38100" dist="19050" dir="2700000" algn="tl" rotWithShape="0">
                    <a:schemeClr val="dk1">
                      <a:alpha val="40000"/>
                    </a:schemeClr>
                  </a:outerShdw>
                </a:effectLst>
                <a:latin typeface="Calibri Light" panose="020F0302020204030204" pitchFamily="34" charset="0"/>
                <a:cs typeface="Roboto Condensed Bold"/>
              </a:rPr>
              <a:t> </a:t>
            </a:r>
            <a:endParaRPr lang="et-EE" sz="2400" i="0" dirty="0">
              <a:ln w="0"/>
              <a:solidFill>
                <a:srgbClr val="008CC8"/>
              </a:solidFill>
              <a:effectLst>
                <a:outerShdw blurRad="38100" dist="19050" dir="2700000" algn="tl" rotWithShape="0">
                  <a:schemeClr val="dk1">
                    <a:alpha val="40000"/>
                  </a:schemeClr>
                </a:outerShdw>
              </a:effectLst>
              <a:latin typeface="Calibri Light" panose="020F0302020204030204" pitchFamily="34" charset="0"/>
              <a:cs typeface="Roboto Condensed Bold"/>
            </a:endParaRPr>
          </a:p>
        </p:txBody>
      </p:sp>
    </p:spTree>
    <p:extLst>
      <p:ext uri="{BB962C8B-B14F-4D97-AF65-F5344CB8AC3E}">
        <p14:creationId xmlns:p14="http://schemas.microsoft.com/office/powerpoint/2010/main" val="4090165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190C0-54C5-40EC-93FC-FB598B1B9600}"/>
              </a:ext>
            </a:extLst>
          </p:cNvPr>
          <p:cNvSpPr>
            <a:spLocks noGrp="1"/>
          </p:cNvSpPr>
          <p:nvPr>
            <p:ph type="title"/>
          </p:nvPr>
        </p:nvSpPr>
        <p:spPr/>
        <p:txBody>
          <a:bodyPr/>
          <a:lstStyle/>
          <a:p>
            <a:r>
              <a:rPr lang="et-EE" sz="4800" dirty="0" err="1">
                <a:solidFill>
                  <a:srgbClr val="00003E"/>
                </a:solidFill>
              </a:rPr>
              <a:t>Adjudication</a:t>
            </a:r>
            <a:endParaRPr lang="et-EE" sz="4800" dirty="0">
              <a:solidFill>
                <a:srgbClr val="00003E"/>
              </a:solidFill>
            </a:endParaRPr>
          </a:p>
        </p:txBody>
      </p:sp>
      <p:sp>
        <p:nvSpPr>
          <p:cNvPr id="3" name="Content Placeholder 2">
            <a:extLst>
              <a:ext uri="{FF2B5EF4-FFF2-40B4-BE49-F238E27FC236}">
                <a16:creationId xmlns:a16="http://schemas.microsoft.com/office/drawing/2014/main" id="{61B24C6A-5C56-4B69-BEAF-1DA87421DF17}"/>
              </a:ext>
            </a:extLst>
          </p:cNvPr>
          <p:cNvSpPr>
            <a:spLocks noGrp="1"/>
          </p:cNvSpPr>
          <p:nvPr>
            <p:ph idx="1"/>
          </p:nvPr>
        </p:nvSpPr>
        <p:spPr/>
        <p:txBody>
          <a:bodyPr/>
          <a:lstStyle/>
          <a:p>
            <a:r>
              <a:rPr lang="en-US" sz="4000" b="1" dirty="0">
                <a:solidFill>
                  <a:srgbClr val="008CC8"/>
                </a:solidFill>
              </a:rPr>
              <a:t>§ 384.  Adjudication of petition for securing action</a:t>
            </a:r>
          </a:p>
          <a:p>
            <a:pPr marL="914381" lvl="1" indent="-514350">
              <a:buAutoNum type="arabicParenBoth"/>
            </a:pPr>
            <a:r>
              <a:rPr lang="en-US" sz="3600" dirty="0"/>
              <a:t>The court adjudicates, by a reasoned ruling, a petition for securing an action </a:t>
            </a:r>
            <a:r>
              <a:rPr lang="en-US" sz="3600" b="1" dirty="0">
                <a:solidFill>
                  <a:srgbClr val="008CC8"/>
                </a:solidFill>
              </a:rPr>
              <a:t>not later than on the working day following the date of submission of the petition</a:t>
            </a:r>
            <a:r>
              <a:rPr lang="en-US" sz="3600" dirty="0"/>
              <a:t>. </a:t>
            </a:r>
            <a:endParaRPr lang="et-EE" sz="3600" dirty="0"/>
          </a:p>
          <a:p>
            <a:pPr marL="400031" lvl="1" indent="0">
              <a:buNone/>
            </a:pPr>
            <a:r>
              <a:rPr lang="et-EE" sz="3600" dirty="0"/>
              <a:t>		</a:t>
            </a:r>
            <a:r>
              <a:rPr lang="en-US" sz="3600" dirty="0"/>
              <a:t>The court may adjudicate the petition for securing </a:t>
            </a:r>
            <a:r>
              <a:rPr lang="et-EE" sz="3600" dirty="0"/>
              <a:t>		</a:t>
            </a:r>
            <a:r>
              <a:rPr lang="en-US" sz="3600" dirty="0"/>
              <a:t>an action at a later time if it wishes to hear the </a:t>
            </a:r>
            <a:r>
              <a:rPr lang="et-EE" sz="3600" dirty="0"/>
              <a:t>				</a:t>
            </a:r>
            <a:r>
              <a:rPr lang="en-US" sz="3600" dirty="0"/>
              <a:t>defendant beforehand.</a:t>
            </a:r>
          </a:p>
          <a:p>
            <a:endParaRPr lang="et-EE" dirty="0"/>
          </a:p>
        </p:txBody>
      </p:sp>
      <p:sp>
        <p:nvSpPr>
          <p:cNvPr id="4" name="TextBox 3">
            <a:extLst>
              <a:ext uri="{FF2B5EF4-FFF2-40B4-BE49-F238E27FC236}">
                <a16:creationId xmlns:a16="http://schemas.microsoft.com/office/drawing/2014/main" id="{35925F15-8963-4352-BEA6-3DC54AC607CE}"/>
              </a:ext>
            </a:extLst>
          </p:cNvPr>
          <p:cNvSpPr txBox="1"/>
          <p:nvPr/>
        </p:nvSpPr>
        <p:spPr>
          <a:xfrm>
            <a:off x="2086709" y="6375975"/>
            <a:ext cx="10621108" cy="461665"/>
          </a:xfrm>
          <a:prstGeom prst="rect">
            <a:avLst/>
          </a:prstGeom>
          <a:noFill/>
        </p:spPr>
        <p:txBody>
          <a:bodyPr wrap="square" rtlCol="0">
            <a:spAutoFit/>
          </a:bodyPr>
          <a:lstStyle/>
          <a:p>
            <a:r>
              <a:rPr lang="et-EE" sz="2400" i="0" dirty="0" err="1">
                <a:ln w="0"/>
                <a:solidFill>
                  <a:srgbClr val="008CC8"/>
                </a:solidFill>
                <a:effectLst>
                  <a:outerShdw blurRad="38100" dist="19050" dir="2700000" algn="tl" rotWithShape="0">
                    <a:schemeClr val="dk1">
                      <a:alpha val="40000"/>
                    </a:schemeClr>
                  </a:outerShdw>
                </a:effectLst>
                <a:latin typeface="Calibri Light" panose="020F0302020204030204" pitchFamily="34" charset="0"/>
                <a:cs typeface="Roboto Condensed Bold"/>
              </a:rPr>
              <a:t>English</a:t>
            </a:r>
            <a:r>
              <a:rPr lang="et-EE" sz="2400" dirty="0">
                <a:ln w="0"/>
                <a:solidFill>
                  <a:srgbClr val="008CC8"/>
                </a:solidFill>
                <a:effectLst>
                  <a:outerShdw blurRad="38100" dist="19050" dir="2700000" algn="tl" rotWithShape="0">
                    <a:schemeClr val="dk1">
                      <a:alpha val="40000"/>
                    </a:schemeClr>
                  </a:outerShdw>
                </a:effectLst>
                <a:latin typeface="Calibri Light" panose="020F0302020204030204" pitchFamily="34" charset="0"/>
                <a:cs typeface="Roboto Condensed Bold"/>
              </a:rPr>
              <a:t> versioon: </a:t>
            </a:r>
            <a:r>
              <a:rPr lang="et-EE" sz="2400" dirty="0">
                <a:ln w="0"/>
                <a:solidFill>
                  <a:srgbClr val="008CC8"/>
                </a:solidFill>
                <a:effectLst>
                  <a:outerShdw blurRad="38100" dist="19050" dir="2700000" algn="tl" rotWithShape="0">
                    <a:schemeClr val="dk1">
                      <a:alpha val="40000"/>
                    </a:schemeClr>
                  </a:outerShdw>
                </a:effectLst>
                <a:latin typeface="Calibri Light" panose="020F0302020204030204" pitchFamily="34" charset="0"/>
                <a:cs typeface="Roboto Condensed Bold"/>
                <a:hlinkClick r:id="rId3"/>
              </a:rPr>
              <a:t>https://www.riigiteataja.ee/en/eli/ee/524072017001/consolide</a:t>
            </a:r>
            <a:r>
              <a:rPr lang="et-EE" sz="2400" dirty="0">
                <a:ln w="0"/>
                <a:solidFill>
                  <a:srgbClr val="008CC8"/>
                </a:solidFill>
                <a:effectLst>
                  <a:outerShdw blurRad="38100" dist="19050" dir="2700000" algn="tl" rotWithShape="0">
                    <a:schemeClr val="dk1">
                      <a:alpha val="40000"/>
                    </a:schemeClr>
                  </a:outerShdw>
                </a:effectLst>
                <a:latin typeface="Calibri Light" panose="020F0302020204030204" pitchFamily="34" charset="0"/>
                <a:cs typeface="Roboto Condensed Bold"/>
              </a:rPr>
              <a:t> </a:t>
            </a:r>
            <a:endParaRPr lang="et-EE" sz="2400" i="0" dirty="0">
              <a:ln w="0"/>
              <a:solidFill>
                <a:srgbClr val="008CC8"/>
              </a:solidFill>
              <a:effectLst>
                <a:outerShdw blurRad="38100" dist="19050" dir="2700000" algn="tl" rotWithShape="0">
                  <a:schemeClr val="dk1">
                    <a:alpha val="40000"/>
                  </a:schemeClr>
                </a:outerShdw>
              </a:effectLst>
              <a:latin typeface="Calibri Light" panose="020F0302020204030204" pitchFamily="34" charset="0"/>
              <a:cs typeface="Roboto Condensed Bold"/>
            </a:endParaRPr>
          </a:p>
        </p:txBody>
      </p:sp>
    </p:spTree>
    <p:extLst>
      <p:ext uri="{BB962C8B-B14F-4D97-AF65-F5344CB8AC3E}">
        <p14:creationId xmlns:p14="http://schemas.microsoft.com/office/powerpoint/2010/main" val="2677056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F29E6237-203B-44BD-A187-898AA7AD157F}"/>
              </a:ext>
            </a:extLst>
          </p:cNvPr>
          <p:cNvSpPr txBox="1">
            <a:spLocks/>
          </p:cNvSpPr>
          <p:nvPr/>
        </p:nvSpPr>
        <p:spPr>
          <a:xfrm>
            <a:off x="1339850" y="2844080"/>
            <a:ext cx="10293759" cy="991040"/>
          </a:xfrm>
          <a:prstGeom prst="rect">
            <a:avLst/>
          </a:prstGeom>
        </p:spPr>
        <p:txBody>
          <a:bodyPr vert="horz" wrap="square" lIns="0" tIns="0" rIns="0" bIns="0" rtlCol="0">
            <a:normAutofit fontScale="25000" lnSpcReduction="20000"/>
          </a:bodyPr>
          <a:lstStyle>
            <a:lvl1pPr marL="0" indent="0" algn="l" defTabSz="457178" rtl="0" eaLnBrk="1" latinLnBrk="0" hangingPunct="1">
              <a:spcBef>
                <a:spcPts val="1067"/>
              </a:spcBef>
              <a:buFont typeface="Arial" charset="0"/>
              <a:buNone/>
              <a:defRPr sz="2400" kern="1200" baseline="0">
                <a:solidFill>
                  <a:schemeClr val="bg1"/>
                </a:solidFill>
                <a:latin typeface="Roboto"/>
                <a:ea typeface="+mn-ea"/>
                <a:cs typeface="+mn-cs"/>
              </a:defRPr>
            </a:lvl1pPr>
            <a:lvl2pPr marL="742913" indent="-285737" algn="l" defTabSz="457178" rtl="0" eaLnBrk="1" latinLnBrk="0" hangingPunct="1">
              <a:spcBef>
                <a:spcPct val="20000"/>
              </a:spcBef>
              <a:buFont typeface="Arial"/>
              <a:buChar char="–"/>
              <a:defRPr sz="2800" kern="1200">
                <a:solidFill>
                  <a:srgbClr val="14094A"/>
                </a:solidFill>
                <a:latin typeface="Roboto"/>
                <a:ea typeface="+mn-ea"/>
                <a:cs typeface="+mn-cs"/>
              </a:defRPr>
            </a:lvl2pPr>
            <a:lvl3pPr marL="1142942" indent="-228589" algn="l" defTabSz="457178" rtl="0" eaLnBrk="1" latinLnBrk="0" hangingPunct="1">
              <a:spcBef>
                <a:spcPct val="20000"/>
              </a:spcBef>
              <a:buFont typeface="Arial"/>
              <a:buChar char="•"/>
              <a:defRPr sz="2400" kern="1200">
                <a:solidFill>
                  <a:srgbClr val="14094A"/>
                </a:solidFill>
                <a:latin typeface="Roboto"/>
                <a:ea typeface="+mn-ea"/>
                <a:cs typeface="+mn-cs"/>
              </a:defRPr>
            </a:lvl3pPr>
            <a:lvl4pPr marL="1600120" indent="-228589" algn="l" defTabSz="457178" rtl="0" eaLnBrk="1" latinLnBrk="0" hangingPunct="1">
              <a:spcBef>
                <a:spcPct val="20000"/>
              </a:spcBef>
              <a:buFont typeface="Arial"/>
              <a:buChar char="–"/>
              <a:defRPr sz="2000" kern="1200">
                <a:solidFill>
                  <a:srgbClr val="14094A"/>
                </a:solidFill>
                <a:latin typeface="Roboto"/>
                <a:ea typeface="+mn-ea"/>
                <a:cs typeface="+mn-cs"/>
              </a:defRPr>
            </a:lvl4pPr>
            <a:lvl5pPr marL="2057298" indent="-228589" algn="l" defTabSz="457178" rtl="0" eaLnBrk="1" latinLnBrk="0" hangingPunct="1">
              <a:spcBef>
                <a:spcPct val="20000"/>
              </a:spcBef>
              <a:buFont typeface="Arial"/>
              <a:buChar char="»"/>
              <a:defRPr sz="2000" kern="1200">
                <a:solidFill>
                  <a:srgbClr val="14094A"/>
                </a:solidFill>
                <a:latin typeface="Roboto"/>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algn="r"/>
            <a:endParaRPr lang="et-EE" dirty="0">
              <a:solidFill>
                <a:schemeClr val="tx1">
                  <a:lumMod val="85000"/>
                  <a:lumOff val="15000"/>
                </a:schemeClr>
              </a:solidFill>
            </a:endParaRPr>
          </a:p>
          <a:p>
            <a:pPr algn="r"/>
            <a:r>
              <a:rPr lang="et-EE" sz="14400" b="1" dirty="0"/>
              <a:t>Karmen Turk</a:t>
            </a:r>
          </a:p>
          <a:p>
            <a:pPr algn="r"/>
            <a:endParaRPr lang="et-EE" sz="14400" b="1" dirty="0"/>
          </a:p>
          <a:p>
            <a:pPr algn="r"/>
            <a:r>
              <a:rPr lang="et-EE" sz="14400" dirty="0" err="1"/>
              <a:t>Lecturer</a:t>
            </a:r>
            <a:r>
              <a:rPr lang="et-EE" sz="14400" dirty="0"/>
              <a:t>, </a:t>
            </a:r>
            <a:r>
              <a:rPr lang="et-EE" sz="14400" dirty="0" err="1"/>
              <a:t>University</a:t>
            </a:r>
            <a:r>
              <a:rPr lang="et-EE" sz="14400" dirty="0"/>
              <a:t> of Tartu</a:t>
            </a:r>
          </a:p>
          <a:p>
            <a:pPr algn="r"/>
            <a:r>
              <a:rPr lang="et-EE" sz="14400" dirty="0" err="1"/>
              <a:t>Attorney</a:t>
            </a:r>
            <a:r>
              <a:rPr lang="et-EE" sz="14400" dirty="0"/>
              <a:t>-at-</a:t>
            </a:r>
            <a:r>
              <a:rPr lang="et-EE" sz="14400" dirty="0" err="1"/>
              <a:t>law</a:t>
            </a:r>
            <a:r>
              <a:rPr lang="et-EE" sz="14400" dirty="0"/>
              <a:t> / Partner TRINITI </a:t>
            </a:r>
            <a:r>
              <a:rPr lang="et-EE" sz="14400" dirty="0" err="1"/>
              <a:t>Law</a:t>
            </a:r>
            <a:r>
              <a:rPr lang="et-EE" sz="14400" dirty="0"/>
              <a:t> </a:t>
            </a:r>
            <a:r>
              <a:rPr lang="et-EE" sz="14400" dirty="0" err="1"/>
              <a:t>Firm</a:t>
            </a:r>
            <a:endParaRPr lang="et-EE" sz="14400" dirty="0"/>
          </a:p>
          <a:p>
            <a:pPr algn="r"/>
            <a:r>
              <a:rPr lang="et-EE" sz="14400" dirty="0"/>
              <a:t>Expert, </a:t>
            </a:r>
            <a:r>
              <a:rPr lang="et-EE" sz="14400" dirty="0" err="1"/>
              <a:t>Council</a:t>
            </a:r>
            <a:r>
              <a:rPr lang="et-EE" sz="14400" dirty="0"/>
              <a:t> of </a:t>
            </a:r>
            <a:r>
              <a:rPr lang="et-EE" sz="14400" dirty="0" err="1"/>
              <a:t>Europe</a:t>
            </a:r>
            <a:endParaRPr lang="et-EE" sz="14400" dirty="0"/>
          </a:p>
          <a:p>
            <a:pPr algn="r"/>
            <a:r>
              <a:rPr lang="et-EE" sz="14400" dirty="0"/>
              <a:t>            </a:t>
            </a:r>
            <a:r>
              <a:rPr lang="et-EE" sz="14400" u="sng" dirty="0"/>
              <a:t>karmen.turk@triniti.ee </a:t>
            </a:r>
            <a:endParaRPr lang="et-EE" sz="4100" u="sng" dirty="0"/>
          </a:p>
        </p:txBody>
      </p:sp>
    </p:spTree>
    <p:extLst>
      <p:ext uri="{BB962C8B-B14F-4D97-AF65-F5344CB8AC3E}">
        <p14:creationId xmlns:p14="http://schemas.microsoft.com/office/powerpoint/2010/main" val="4187361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77890-1B45-40F7-82C6-ACE77D5490FD}"/>
              </a:ext>
            </a:extLst>
          </p:cNvPr>
          <p:cNvSpPr>
            <a:spLocks noGrp="1"/>
          </p:cNvSpPr>
          <p:nvPr>
            <p:ph type="title"/>
          </p:nvPr>
        </p:nvSpPr>
        <p:spPr/>
        <p:txBody>
          <a:bodyPr/>
          <a:lstStyle/>
          <a:p>
            <a:r>
              <a:rPr lang="et-EE" sz="4800" dirty="0" err="1">
                <a:solidFill>
                  <a:srgbClr val="00003E"/>
                </a:solidFill>
              </a:rPr>
              <a:t>Costs</a:t>
            </a:r>
            <a:r>
              <a:rPr lang="et-EE" sz="4800" dirty="0">
                <a:solidFill>
                  <a:srgbClr val="00003E"/>
                </a:solidFill>
              </a:rPr>
              <a:t>?</a:t>
            </a:r>
          </a:p>
        </p:txBody>
      </p:sp>
      <p:sp>
        <p:nvSpPr>
          <p:cNvPr id="3" name="Content Placeholder 2">
            <a:extLst>
              <a:ext uri="{FF2B5EF4-FFF2-40B4-BE49-F238E27FC236}">
                <a16:creationId xmlns:a16="http://schemas.microsoft.com/office/drawing/2014/main" id="{E1215DE6-E0D0-4DE8-8181-07DCAB39901F}"/>
              </a:ext>
            </a:extLst>
          </p:cNvPr>
          <p:cNvSpPr>
            <a:spLocks noGrp="1"/>
          </p:cNvSpPr>
          <p:nvPr>
            <p:ph idx="1"/>
          </p:nvPr>
        </p:nvSpPr>
        <p:spPr/>
        <p:txBody>
          <a:bodyPr/>
          <a:lstStyle/>
          <a:p>
            <a:pPr marL="0" indent="0">
              <a:buNone/>
            </a:pPr>
            <a:endParaRPr lang="et-EE" sz="5400" dirty="0">
              <a:solidFill>
                <a:srgbClr val="008CC8"/>
              </a:solidFill>
            </a:endParaRPr>
          </a:p>
          <a:p>
            <a:pPr marL="0" indent="0">
              <a:buNone/>
            </a:pPr>
            <a:r>
              <a:rPr lang="et-EE" sz="5400" b="1" dirty="0">
                <a:solidFill>
                  <a:srgbClr val="008CC8"/>
                </a:solidFill>
              </a:rPr>
              <a:t>50 euros </a:t>
            </a:r>
            <a:r>
              <a:rPr lang="et-EE" sz="5400" dirty="0" err="1">
                <a:solidFill>
                  <a:schemeClr val="tx1">
                    <a:lumMod val="75000"/>
                    <a:lumOff val="25000"/>
                  </a:schemeClr>
                </a:solidFill>
              </a:rPr>
              <a:t>state</a:t>
            </a:r>
            <a:r>
              <a:rPr lang="et-EE" sz="5400" dirty="0">
                <a:solidFill>
                  <a:schemeClr val="tx1">
                    <a:lumMod val="75000"/>
                    <a:lumOff val="25000"/>
                  </a:schemeClr>
                </a:solidFill>
              </a:rPr>
              <a:t> fee</a:t>
            </a:r>
          </a:p>
          <a:p>
            <a:pPr marL="0" indent="0">
              <a:buNone/>
            </a:pPr>
            <a:endParaRPr lang="et-EE" sz="5400" b="1" dirty="0">
              <a:solidFill>
                <a:srgbClr val="008CC8"/>
              </a:solidFill>
            </a:endParaRPr>
          </a:p>
          <a:p>
            <a:pPr marL="0" indent="0">
              <a:buNone/>
            </a:pPr>
            <a:r>
              <a:rPr lang="et-EE" sz="5400" dirty="0">
                <a:solidFill>
                  <a:schemeClr val="tx1">
                    <a:lumMod val="75000"/>
                    <a:lumOff val="25000"/>
                  </a:schemeClr>
                </a:solidFill>
              </a:rPr>
              <a:t>RISK: </a:t>
            </a:r>
            <a:r>
              <a:rPr lang="et-EE" sz="5400" dirty="0">
                <a:solidFill>
                  <a:srgbClr val="008CC8"/>
                </a:solidFill>
              </a:rPr>
              <a:t>c</a:t>
            </a:r>
            <a:r>
              <a:rPr lang="en-US" sz="5400" dirty="0" err="1">
                <a:solidFill>
                  <a:srgbClr val="008CC8"/>
                </a:solidFill>
              </a:rPr>
              <a:t>ompensation</a:t>
            </a:r>
            <a:r>
              <a:rPr lang="en-US" sz="5400" dirty="0">
                <a:solidFill>
                  <a:srgbClr val="008CC8"/>
                </a:solidFill>
              </a:rPr>
              <a:t> </a:t>
            </a:r>
            <a:r>
              <a:rPr lang="en-US" sz="5400" dirty="0">
                <a:solidFill>
                  <a:schemeClr val="tx1">
                    <a:lumMod val="75000"/>
                    <a:lumOff val="25000"/>
                  </a:schemeClr>
                </a:solidFill>
              </a:rPr>
              <a:t>for damage caused by securing of action</a:t>
            </a:r>
          </a:p>
          <a:p>
            <a:endParaRPr lang="et-EE" dirty="0"/>
          </a:p>
        </p:txBody>
      </p:sp>
    </p:spTree>
    <p:extLst>
      <p:ext uri="{BB962C8B-B14F-4D97-AF65-F5344CB8AC3E}">
        <p14:creationId xmlns:p14="http://schemas.microsoft.com/office/powerpoint/2010/main" val="3218814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30B2F-6998-4441-9DF4-1BB3CB8A259A}"/>
              </a:ext>
            </a:extLst>
          </p:cNvPr>
          <p:cNvSpPr>
            <a:spLocks noGrp="1"/>
          </p:cNvSpPr>
          <p:nvPr>
            <p:ph type="title"/>
          </p:nvPr>
        </p:nvSpPr>
        <p:spPr/>
        <p:txBody>
          <a:bodyPr/>
          <a:lstStyle/>
          <a:p>
            <a:r>
              <a:rPr lang="et-EE" sz="4800" dirty="0">
                <a:solidFill>
                  <a:srgbClr val="00003E"/>
                </a:solidFill>
              </a:rPr>
              <a:t>Room </a:t>
            </a:r>
            <a:r>
              <a:rPr lang="et-EE" sz="4800" dirty="0" err="1">
                <a:solidFill>
                  <a:srgbClr val="00003E"/>
                </a:solidFill>
              </a:rPr>
              <a:t>for</a:t>
            </a:r>
            <a:r>
              <a:rPr lang="et-EE" sz="4800" dirty="0">
                <a:solidFill>
                  <a:srgbClr val="00003E"/>
                </a:solidFill>
              </a:rPr>
              <a:t> </a:t>
            </a:r>
            <a:r>
              <a:rPr lang="et-EE" sz="4800" dirty="0" err="1">
                <a:solidFill>
                  <a:srgbClr val="00003E"/>
                </a:solidFill>
              </a:rPr>
              <a:t>improvement</a:t>
            </a:r>
            <a:r>
              <a:rPr lang="et-EE" sz="4800" dirty="0">
                <a:solidFill>
                  <a:srgbClr val="00003E"/>
                </a:solidFill>
              </a:rPr>
              <a:t>	</a:t>
            </a:r>
          </a:p>
        </p:txBody>
      </p:sp>
      <p:sp>
        <p:nvSpPr>
          <p:cNvPr id="3" name="Content Placeholder 2">
            <a:extLst>
              <a:ext uri="{FF2B5EF4-FFF2-40B4-BE49-F238E27FC236}">
                <a16:creationId xmlns:a16="http://schemas.microsoft.com/office/drawing/2014/main" id="{447A0285-6110-4BA2-95AD-77FE3B6BC0B0}"/>
              </a:ext>
            </a:extLst>
          </p:cNvPr>
          <p:cNvSpPr>
            <a:spLocks noGrp="1"/>
          </p:cNvSpPr>
          <p:nvPr>
            <p:ph idx="1"/>
          </p:nvPr>
        </p:nvSpPr>
        <p:spPr/>
        <p:txBody>
          <a:bodyPr>
            <a:normAutofit fontScale="92500" lnSpcReduction="10000"/>
          </a:bodyPr>
          <a:lstStyle/>
          <a:p>
            <a:r>
              <a:rPr lang="en-GB" sz="4400" dirty="0"/>
              <a:t>A lot </a:t>
            </a:r>
            <a:r>
              <a:rPr lang="en-GB" sz="4400" dirty="0">
                <a:sym typeface="Wingdings" panose="05000000000000000000" pitchFamily="2" charset="2"/>
              </a:rPr>
              <a:t></a:t>
            </a:r>
          </a:p>
          <a:p>
            <a:pPr marL="0" indent="0">
              <a:buNone/>
            </a:pPr>
            <a:endParaRPr lang="en-GB" sz="4400" dirty="0">
              <a:sym typeface="Wingdings" panose="05000000000000000000" pitchFamily="2" charset="2"/>
            </a:endParaRPr>
          </a:p>
          <a:p>
            <a:pPr lvl="1"/>
            <a:r>
              <a:rPr lang="en-GB" sz="4000" b="1" dirty="0">
                <a:solidFill>
                  <a:srgbClr val="008CC8"/>
                </a:solidFill>
              </a:rPr>
              <a:t>Temporary injunction </a:t>
            </a:r>
            <a:r>
              <a:rPr lang="en-GB" sz="4000" b="1" dirty="0">
                <a:solidFill>
                  <a:srgbClr val="008CC8"/>
                </a:solidFill>
                <a:sym typeface="Wingdings" panose="05000000000000000000" pitchFamily="2" charset="2"/>
              </a:rPr>
              <a:t> </a:t>
            </a:r>
            <a:r>
              <a:rPr lang="en-GB" sz="4000" b="1" dirty="0">
                <a:solidFill>
                  <a:srgbClr val="008CC8"/>
                </a:solidFill>
              </a:rPr>
              <a:t>a permanent injunction</a:t>
            </a:r>
          </a:p>
          <a:p>
            <a:pPr lvl="1"/>
            <a:r>
              <a:rPr lang="en-GB" sz="4000" b="1" dirty="0">
                <a:solidFill>
                  <a:srgbClr val="008CC8"/>
                </a:solidFill>
              </a:rPr>
              <a:t>Obligation to submit a claim </a:t>
            </a:r>
            <a:r>
              <a:rPr lang="en-GB" sz="4000" b="1" dirty="0">
                <a:solidFill>
                  <a:srgbClr val="008CC8"/>
                </a:solidFill>
                <a:sym typeface="Wingdings" panose="05000000000000000000" pitchFamily="2" charset="2"/>
              </a:rPr>
              <a:t> n</a:t>
            </a:r>
            <a:r>
              <a:rPr lang="en-GB" sz="4000" b="1" dirty="0">
                <a:solidFill>
                  <a:srgbClr val="008CC8"/>
                </a:solidFill>
              </a:rPr>
              <a:t>o obligation </a:t>
            </a:r>
          </a:p>
          <a:p>
            <a:pPr lvl="2"/>
            <a:r>
              <a:rPr lang="en-GB" sz="3600" dirty="0">
                <a:sym typeface="Wingdings" panose="05000000000000000000" pitchFamily="2" charset="2"/>
              </a:rPr>
              <a:t>n</a:t>
            </a:r>
            <a:r>
              <a:rPr lang="en-GB" sz="3600" dirty="0"/>
              <a:t>o obligation to submit an action if the other party does not argue against the securing of the claim </a:t>
            </a:r>
          </a:p>
          <a:p>
            <a:pPr lvl="1"/>
            <a:r>
              <a:rPr lang="en-GB" sz="4000" b="1" dirty="0">
                <a:solidFill>
                  <a:srgbClr val="008CC8"/>
                </a:solidFill>
              </a:rPr>
              <a:t>Freeform writing </a:t>
            </a:r>
            <a:r>
              <a:rPr lang="en-GB" sz="4000" b="1" dirty="0">
                <a:solidFill>
                  <a:srgbClr val="008CC8"/>
                </a:solidFill>
                <a:sym typeface="Wingdings" panose="05000000000000000000" pitchFamily="2" charset="2"/>
              </a:rPr>
              <a:t> standardization</a:t>
            </a:r>
          </a:p>
          <a:p>
            <a:pPr lvl="2"/>
            <a:r>
              <a:rPr lang="en-GB" sz="3600" dirty="0"/>
              <a:t>Form based petitions with a word-limit on reasoning</a:t>
            </a:r>
            <a:endParaRPr lang="en-GB" dirty="0"/>
          </a:p>
        </p:txBody>
      </p:sp>
      <p:sp>
        <p:nvSpPr>
          <p:cNvPr id="4" name="TextBox 3">
            <a:extLst>
              <a:ext uri="{FF2B5EF4-FFF2-40B4-BE49-F238E27FC236}">
                <a16:creationId xmlns:a16="http://schemas.microsoft.com/office/drawing/2014/main" id="{C6C5DED6-CA0D-49A4-8ECF-FEBE9EB08F53}"/>
              </a:ext>
            </a:extLst>
          </p:cNvPr>
          <p:cNvSpPr txBox="1"/>
          <p:nvPr/>
        </p:nvSpPr>
        <p:spPr>
          <a:xfrm>
            <a:off x="2086709" y="6352529"/>
            <a:ext cx="10621108" cy="461665"/>
          </a:xfrm>
          <a:prstGeom prst="rect">
            <a:avLst/>
          </a:prstGeom>
          <a:noFill/>
        </p:spPr>
        <p:txBody>
          <a:bodyPr wrap="square" rtlCol="0">
            <a:spAutoFit/>
          </a:bodyPr>
          <a:lstStyle/>
          <a:p>
            <a:r>
              <a:rPr lang="et-EE" sz="2400" i="0" dirty="0" err="1">
                <a:ln w="0"/>
                <a:solidFill>
                  <a:srgbClr val="008CC8"/>
                </a:solidFill>
                <a:effectLst>
                  <a:outerShdw blurRad="38100" dist="19050" dir="2700000" algn="tl" rotWithShape="0">
                    <a:schemeClr val="dk1">
                      <a:alpha val="40000"/>
                    </a:schemeClr>
                  </a:outerShdw>
                </a:effectLst>
                <a:latin typeface="Calibri Light" panose="020F0302020204030204" pitchFamily="34" charset="0"/>
                <a:cs typeface="Roboto Condensed Bold"/>
              </a:rPr>
              <a:t>English</a:t>
            </a:r>
            <a:r>
              <a:rPr lang="et-EE" sz="2400" dirty="0">
                <a:ln w="0"/>
                <a:solidFill>
                  <a:srgbClr val="008CC8"/>
                </a:solidFill>
                <a:effectLst>
                  <a:outerShdw blurRad="38100" dist="19050" dir="2700000" algn="tl" rotWithShape="0">
                    <a:schemeClr val="dk1">
                      <a:alpha val="40000"/>
                    </a:schemeClr>
                  </a:outerShdw>
                </a:effectLst>
                <a:latin typeface="Calibri Light" panose="020F0302020204030204" pitchFamily="34" charset="0"/>
                <a:cs typeface="Roboto Condensed Bold"/>
              </a:rPr>
              <a:t> versioon: </a:t>
            </a:r>
            <a:r>
              <a:rPr lang="et-EE" sz="2400" dirty="0">
                <a:ln w="0"/>
                <a:solidFill>
                  <a:srgbClr val="008CC8"/>
                </a:solidFill>
                <a:effectLst>
                  <a:outerShdw blurRad="38100" dist="19050" dir="2700000" algn="tl" rotWithShape="0">
                    <a:schemeClr val="dk1">
                      <a:alpha val="40000"/>
                    </a:schemeClr>
                  </a:outerShdw>
                </a:effectLst>
                <a:latin typeface="Calibri Light" panose="020F0302020204030204" pitchFamily="34" charset="0"/>
                <a:cs typeface="Roboto Condensed Bold"/>
                <a:hlinkClick r:id="rId3"/>
              </a:rPr>
              <a:t>https://www.riigiteataja.ee/en/eli/ee/524072017001/consolide</a:t>
            </a:r>
            <a:r>
              <a:rPr lang="et-EE" sz="2400" dirty="0">
                <a:ln w="0"/>
                <a:solidFill>
                  <a:srgbClr val="008CC8"/>
                </a:solidFill>
                <a:effectLst>
                  <a:outerShdw blurRad="38100" dist="19050" dir="2700000" algn="tl" rotWithShape="0">
                    <a:schemeClr val="dk1">
                      <a:alpha val="40000"/>
                    </a:schemeClr>
                  </a:outerShdw>
                </a:effectLst>
                <a:latin typeface="Calibri Light" panose="020F0302020204030204" pitchFamily="34" charset="0"/>
                <a:cs typeface="Roboto Condensed Bold"/>
              </a:rPr>
              <a:t> </a:t>
            </a:r>
            <a:endParaRPr lang="et-EE" sz="2400" i="0" dirty="0">
              <a:ln w="0"/>
              <a:solidFill>
                <a:srgbClr val="008CC8"/>
              </a:solidFill>
              <a:effectLst>
                <a:outerShdw blurRad="38100" dist="19050" dir="2700000" algn="tl" rotWithShape="0">
                  <a:schemeClr val="dk1">
                    <a:alpha val="40000"/>
                  </a:schemeClr>
                </a:outerShdw>
              </a:effectLst>
              <a:latin typeface="Calibri Light" panose="020F0302020204030204" pitchFamily="34" charset="0"/>
              <a:cs typeface="Roboto Condensed Bold"/>
            </a:endParaRPr>
          </a:p>
        </p:txBody>
      </p:sp>
    </p:spTree>
    <p:extLst>
      <p:ext uri="{BB962C8B-B14F-4D97-AF65-F5344CB8AC3E}">
        <p14:creationId xmlns:p14="http://schemas.microsoft.com/office/powerpoint/2010/main" val="752758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793CE7-B24C-4FBB-A336-F5E996BD1643}"/>
              </a:ext>
            </a:extLst>
          </p:cNvPr>
          <p:cNvSpPr>
            <a:spLocks noGrp="1"/>
          </p:cNvSpPr>
          <p:nvPr>
            <p:ph type="title"/>
          </p:nvPr>
        </p:nvSpPr>
        <p:spPr/>
        <p:txBody>
          <a:bodyPr/>
          <a:lstStyle/>
          <a:p>
            <a:br>
              <a:rPr lang="et-EE" dirty="0"/>
            </a:br>
            <a:r>
              <a:rPr lang="et-EE" dirty="0" err="1"/>
              <a:t>Thank</a:t>
            </a:r>
            <a:r>
              <a:rPr lang="et-EE" dirty="0"/>
              <a:t> </a:t>
            </a:r>
            <a:r>
              <a:rPr lang="et-EE" dirty="0" err="1"/>
              <a:t>you</a:t>
            </a:r>
            <a:r>
              <a:rPr lang="et-EE" dirty="0"/>
              <a:t>!!!</a:t>
            </a:r>
          </a:p>
        </p:txBody>
      </p:sp>
    </p:spTree>
    <p:extLst>
      <p:ext uri="{BB962C8B-B14F-4D97-AF65-F5344CB8AC3E}">
        <p14:creationId xmlns:p14="http://schemas.microsoft.com/office/powerpoint/2010/main" val="1276839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A94AD-8A5A-41E5-B5C4-EC15E00BEC99}"/>
              </a:ext>
            </a:extLst>
          </p:cNvPr>
          <p:cNvSpPr>
            <a:spLocks noGrp="1"/>
          </p:cNvSpPr>
          <p:nvPr>
            <p:ph type="title"/>
          </p:nvPr>
        </p:nvSpPr>
        <p:spPr/>
        <p:txBody>
          <a:bodyPr/>
          <a:lstStyle/>
          <a:p>
            <a:endParaRPr lang="et-EE"/>
          </a:p>
        </p:txBody>
      </p:sp>
      <p:pic>
        <p:nvPicPr>
          <p:cNvPr id="5" name="Content Placeholder 4" descr="Screen Clipping">
            <a:extLst>
              <a:ext uri="{FF2B5EF4-FFF2-40B4-BE49-F238E27FC236}">
                <a16:creationId xmlns:a16="http://schemas.microsoft.com/office/drawing/2014/main" id="{AD72BC7C-47E0-407F-8573-6E6FD1B983E3}"/>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760320" y="1417639"/>
            <a:ext cx="8718779" cy="5250447"/>
          </a:xfrm>
        </p:spPr>
      </p:pic>
    </p:spTree>
    <p:extLst>
      <p:ext uri="{BB962C8B-B14F-4D97-AF65-F5344CB8AC3E}">
        <p14:creationId xmlns:p14="http://schemas.microsoft.com/office/powerpoint/2010/main" val="4072433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9E120-9CBB-48CA-A1B0-F4FEB4224D8A}"/>
              </a:ext>
            </a:extLst>
          </p:cNvPr>
          <p:cNvSpPr>
            <a:spLocks noGrp="1"/>
          </p:cNvSpPr>
          <p:nvPr>
            <p:ph type="title"/>
          </p:nvPr>
        </p:nvSpPr>
        <p:spPr/>
        <p:txBody>
          <a:bodyPr/>
          <a:lstStyle/>
          <a:p>
            <a:endParaRPr lang="et-EE"/>
          </a:p>
        </p:txBody>
      </p:sp>
      <p:pic>
        <p:nvPicPr>
          <p:cNvPr id="7" name="Content Placeholder 6" descr="Screen Clipping">
            <a:extLst>
              <a:ext uri="{FF2B5EF4-FFF2-40B4-BE49-F238E27FC236}">
                <a16:creationId xmlns:a16="http://schemas.microsoft.com/office/drawing/2014/main" id="{A36798EA-23F5-419A-AFCA-DDAA6C6BAAF0}"/>
              </a:ext>
            </a:extLst>
          </p:cNvPr>
          <p:cNvPicPr>
            <a:picLocks noGrp="1" noChangeAspect="1"/>
          </p:cNvPicPr>
          <p:nvPr>
            <p:ph idx="4294967295"/>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920425" y="485775"/>
            <a:ext cx="10379075" cy="6223000"/>
          </a:xfrm>
        </p:spPr>
      </p:pic>
    </p:spTree>
    <p:extLst>
      <p:ext uri="{BB962C8B-B14F-4D97-AF65-F5344CB8AC3E}">
        <p14:creationId xmlns:p14="http://schemas.microsoft.com/office/powerpoint/2010/main" val="307353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D2B8E-6D24-4065-AD2A-10C17E4BCE22}"/>
              </a:ext>
            </a:extLst>
          </p:cNvPr>
          <p:cNvSpPr>
            <a:spLocks noGrp="1"/>
          </p:cNvSpPr>
          <p:nvPr>
            <p:ph type="title"/>
          </p:nvPr>
        </p:nvSpPr>
        <p:spPr>
          <a:xfrm>
            <a:off x="507786" y="317501"/>
            <a:ext cx="3964202" cy="3797300"/>
          </a:xfrm>
        </p:spPr>
        <p:txBody>
          <a:bodyPr>
            <a:normAutofit fontScale="90000"/>
          </a:bodyPr>
          <a:lstStyle/>
          <a:p>
            <a:r>
              <a:rPr lang="et-EE" sz="4800" dirty="0" err="1">
                <a:solidFill>
                  <a:srgbClr val="00003E"/>
                </a:solidFill>
              </a:rPr>
              <a:t>Managing</a:t>
            </a:r>
            <a:r>
              <a:rPr lang="et-EE" sz="4800" dirty="0">
                <a:solidFill>
                  <a:srgbClr val="00003E"/>
                </a:solidFill>
              </a:rPr>
              <a:t> online </a:t>
            </a:r>
            <a:r>
              <a:rPr lang="et-EE" sz="4800" dirty="0" err="1">
                <a:solidFill>
                  <a:srgbClr val="00003E"/>
                </a:solidFill>
              </a:rPr>
              <a:t>content</a:t>
            </a:r>
            <a:r>
              <a:rPr lang="et-EE" sz="4800" dirty="0">
                <a:solidFill>
                  <a:srgbClr val="00003E"/>
                </a:solidFill>
              </a:rPr>
              <a:t> in </a:t>
            </a:r>
            <a:r>
              <a:rPr lang="et-EE" sz="4800" dirty="0" err="1">
                <a:solidFill>
                  <a:srgbClr val="00003E"/>
                </a:solidFill>
              </a:rPr>
              <a:t>accordance</a:t>
            </a:r>
            <a:r>
              <a:rPr lang="et-EE" sz="4800" dirty="0">
                <a:solidFill>
                  <a:srgbClr val="00003E"/>
                </a:solidFill>
              </a:rPr>
              <a:t> </a:t>
            </a:r>
            <a:r>
              <a:rPr lang="et-EE" sz="4800" dirty="0" err="1">
                <a:solidFill>
                  <a:srgbClr val="00003E"/>
                </a:solidFill>
              </a:rPr>
              <a:t>with</a:t>
            </a:r>
            <a:r>
              <a:rPr lang="et-EE" sz="4800" dirty="0">
                <a:solidFill>
                  <a:srgbClr val="00003E"/>
                </a:solidFill>
              </a:rPr>
              <a:t> </a:t>
            </a:r>
            <a:r>
              <a:rPr lang="et-EE" sz="4800" dirty="0" err="1">
                <a:solidFill>
                  <a:srgbClr val="00003E"/>
                </a:solidFill>
              </a:rPr>
              <a:t>the</a:t>
            </a:r>
            <a:r>
              <a:rPr lang="et-EE" sz="4800" dirty="0">
                <a:solidFill>
                  <a:srgbClr val="00003E"/>
                </a:solidFill>
              </a:rPr>
              <a:t> </a:t>
            </a:r>
            <a:r>
              <a:rPr lang="et-EE" sz="4800" dirty="0" err="1">
                <a:solidFill>
                  <a:srgbClr val="00003E"/>
                </a:solidFill>
              </a:rPr>
              <a:t>rule</a:t>
            </a:r>
            <a:r>
              <a:rPr lang="et-EE" sz="4800" dirty="0">
                <a:solidFill>
                  <a:srgbClr val="00003E"/>
                </a:solidFill>
              </a:rPr>
              <a:t> of </a:t>
            </a:r>
            <a:r>
              <a:rPr lang="et-EE" sz="4800" dirty="0" err="1">
                <a:solidFill>
                  <a:srgbClr val="00003E"/>
                </a:solidFill>
              </a:rPr>
              <a:t>law</a:t>
            </a:r>
            <a:r>
              <a:rPr lang="et-EE" sz="4800" dirty="0">
                <a:solidFill>
                  <a:srgbClr val="00003E"/>
                </a:solidFill>
              </a:rPr>
              <a:t>?</a:t>
            </a:r>
          </a:p>
        </p:txBody>
      </p:sp>
      <p:graphicFrame>
        <p:nvGraphicFramePr>
          <p:cNvPr id="4" name="Content Placeholder 3">
            <a:extLst>
              <a:ext uri="{FF2B5EF4-FFF2-40B4-BE49-F238E27FC236}">
                <a16:creationId xmlns:a16="http://schemas.microsoft.com/office/drawing/2014/main" id="{B32094DF-054B-4662-AB57-68EC038624A4}"/>
              </a:ext>
            </a:extLst>
          </p:cNvPr>
          <p:cNvGraphicFramePr>
            <a:graphicFrameLocks noGrp="1"/>
          </p:cNvGraphicFramePr>
          <p:nvPr>
            <p:ph idx="1"/>
            <p:extLst>
              <p:ext uri="{D42A27DB-BD31-4B8C-83A1-F6EECF244321}">
                <p14:modId xmlns:p14="http://schemas.microsoft.com/office/powerpoint/2010/main" val="1609555531"/>
              </p:ext>
            </p:extLst>
          </p:nvPr>
        </p:nvGraphicFramePr>
        <p:xfrm>
          <a:off x="1754081" y="442913"/>
          <a:ext cx="12077700" cy="6415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8636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0DF012-BF33-428D-A32C-857E6DD2055B}"/>
              </a:ext>
            </a:extLst>
          </p:cNvPr>
          <p:cNvSpPr>
            <a:spLocks noGrp="1"/>
          </p:cNvSpPr>
          <p:nvPr>
            <p:ph type="title"/>
          </p:nvPr>
        </p:nvSpPr>
        <p:spPr>
          <a:xfrm>
            <a:off x="920425" y="3898869"/>
            <a:ext cx="10319075" cy="991040"/>
          </a:xfrm>
        </p:spPr>
        <p:txBody>
          <a:bodyPr/>
          <a:lstStyle/>
          <a:p>
            <a:r>
              <a:rPr lang="et-EE" dirty="0" err="1"/>
              <a:t>Remedies</a:t>
            </a:r>
            <a:br>
              <a:rPr lang="et-EE" dirty="0"/>
            </a:br>
            <a:r>
              <a:rPr lang="et-EE" dirty="0"/>
              <a:t>											</a:t>
            </a:r>
            <a:r>
              <a:rPr lang="et-EE" b="0" dirty="0">
                <a:solidFill>
                  <a:srgbClr val="008CC8"/>
                </a:solidFill>
                <a:sym typeface="Symbol" panose="05050102010706020507" pitchFamily="18" charset="2"/>
              </a:rPr>
              <a:t> </a:t>
            </a:r>
            <a:r>
              <a:rPr lang="et-EE" dirty="0">
                <a:solidFill>
                  <a:srgbClr val="008CC8"/>
                </a:solidFill>
                <a:sym typeface="Symbol" panose="05050102010706020507" pitchFamily="18" charset="2"/>
              </a:rPr>
              <a:t> </a:t>
            </a:r>
            <a:r>
              <a:rPr lang="et-EE" dirty="0" err="1">
                <a:solidFill>
                  <a:srgbClr val="008CC8"/>
                </a:solidFill>
              </a:rPr>
              <a:t>Check</a:t>
            </a:r>
            <a:r>
              <a:rPr lang="et-EE" dirty="0">
                <a:solidFill>
                  <a:srgbClr val="008CC8"/>
                </a:solidFill>
              </a:rPr>
              <a:t>?</a:t>
            </a:r>
            <a:endParaRPr lang="et-EE" dirty="0"/>
          </a:p>
        </p:txBody>
      </p:sp>
      <p:sp>
        <p:nvSpPr>
          <p:cNvPr id="7" name="Text Placeholder 6">
            <a:extLst>
              <a:ext uri="{FF2B5EF4-FFF2-40B4-BE49-F238E27FC236}">
                <a16:creationId xmlns:a16="http://schemas.microsoft.com/office/drawing/2014/main" id="{10AD7449-FC62-436D-A2AD-C15F043F7C93}"/>
              </a:ext>
            </a:extLst>
          </p:cNvPr>
          <p:cNvSpPr>
            <a:spLocks noGrp="1"/>
          </p:cNvSpPr>
          <p:nvPr>
            <p:ph type="body" sz="quarter" idx="10"/>
          </p:nvPr>
        </p:nvSpPr>
        <p:spPr/>
        <p:txBody>
          <a:bodyPr/>
          <a:lstStyle/>
          <a:p>
            <a:endParaRPr lang="et-EE" dirty="0"/>
          </a:p>
        </p:txBody>
      </p:sp>
    </p:spTree>
    <p:extLst>
      <p:ext uri="{BB962C8B-B14F-4D97-AF65-F5344CB8AC3E}">
        <p14:creationId xmlns:p14="http://schemas.microsoft.com/office/powerpoint/2010/main" val="4014578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t-EE" sz="4800" dirty="0" err="1">
                <a:solidFill>
                  <a:srgbClr val="00003E"/>
                </a:solidFill>
              </a:rPr>
              <a:t>Remedies</a:t>
            </a:r>
            <a:endParaRPr lang="en-US" sz="4800" dirty="0">
              <a:solidFill>
                <a:srgbClr val="00003E"/>
              </a:solidFill>
            </a:endParaRPr>
          </a:p>
        </p:txBody>
      </p:sp>
      <p:sp>
        <p:nvSpPr>
          <p:cNvPr id="8" name="Content Placeholder 7"/>
          <p:cNvSpPr>
            <a:spLocks noGrp="1"/>
          </p:cNvSpPr>
          <p:nvPr>
            <p:ph idx="1"/>
          </p:nvPr>
        </p:nvSpPr>
        <p:spPr>
          <a:xfrm>
            <a:off x="1011144" y="2993220"/>
            <a:ext cx="10440140" cy="4708525"/>
          </a:xfrm>
        </p:spPr>
        <p:txBody>
          <a:bodyPr/>
          <a:lstStyle/>
          <a:p>
            <a:r>
              <a:rPr lang="en-US" b="1" dirty="0">
                <a:solidFill>
                  <a:srgbClr val="008CC8"/>
                </a:solidFill>
                <a:ea typeface="Times New Roman" panose="02020603050405020304" pitchFamily="18" charset="0"/>
                <a:cs typeface="Times New Roman" panose="02020603050405020304" pitchFamily="18" charset="0"/>
              </a:rPr>
              <a:t>Article 13 ECHR</a:t>
            </a:r>
            <a:r>
              <a:rPr lang="et-EE" b="1" dirty="0">
                <a:solidFill>
                  <a:srgbClr val="008CC8"/>
                </a:solidFill>
                <a:ea typeface="Times New Roman" panose="02020603050405020304" pitchFamily="18" charset="0"/>
                <a:cs typeface="Times New Roman" panose="02020603050405020304" pitchFamily="18" charset="0"/>
              </a:rPr>
              <a:t> – </a:t>
            </a:r>
            <a:r>
              <a:rPr lang="et-EE" b="1" dirty="0" err="1">
                <a:solidFill>
                  <a:srgbClr val="008CC8"/>
                </a:solidFill>
                <a:ea typeface="Times New Roman" panose="02020603050405020304" pitchFamily="18" charset="0"/>
                <a:cs typeface="Times New Roman" panose="02020603050405020304" pitchFamily="18" charset="0"/>
              </a:rPr>
              <a:t>effective</a:t>
            </a:r>
            <a:r>
              <a:rPr lang="et-EE" b="1" dirty="0">
                <a:solidFill>
                  <a:srgbClr val="008CC8"/>
                </a:solidFill>
                <a:ea typeface="Times New Roman" panose="02020603050405020304" pitchFamily="18" charset="0"/>
                <a:cs typeface="Times New Roman" panose="02020603050405020304" pitchFamily="18" charset="0"/>
              </a:rPr>
              <a:t>, </a:t>
            </a:r>
            <a:r>
              <a:rPr lang="et-EE" b="1" dirty="0" err="1">
                <a:solidFill>
                  <a:srgbClr val="008CC8"/>
                </a:solidFill>
                <a:ea typeface="Times New Roman" panose="02020603050405020304" pitchFamily="18" charset="0"/>
                <a:cs typeface="Times New Roman" panose="02020603050405020304" pitchFamily="18" charset="0"/>
              </a:rPr>
              <a:t>prefereably</a:t>
            </a:r>
            <a:r>
              <a:rPr lang="et-EE" b="1" dirty="0">
                <a:solidFill>
                  <a:srgbClr val="008CC8"/>
                </a:solidFill>
                <a:ea typeface="Times New Roman" panose="02020603050405020304" pitchFamily="18" charset="0"/>
                <a:cs typeface="Times New Roman" panose="02020603050405020304" pitchFamily="18" charset="0"/>
              </a:rPr>
              <a:t> </a:t>
            </a:r>
            <a:r>
              <a:rPr lang="et-EE" b="1" dirty="0" err="1">
                <a:solidFill>
                  <a:srgbClr val="008CC8"/>
                </a:solidFill>
                <a:ea typeface="Times New Roman" panose="02020603050405020304" pitchFamily="18" charset="0"/>
                <a:cs typeface="Times New Roman" panose="02020603050405020304" pitchFamily="18" charset="0"/>
              </a:rPr>
              <a:t>judicial</a:t>
            </a:r>
            <a:r>
              <a:rPr lang="et-EE" b="1" dirty="0">
                <a:solidFill>
                  <a:srgbClr val="008CC8"/>
                </a:solidFill>
                <a:ea typeface="Times New Roman" panose="02020603050405020304" pitchFamily="18" charset="0"/>
                <a:cs typeface="Times New Roman" panose="02020603050405020304" pitchFamily="18" charset="0"/>
              </a:rPr>
              <a:t> </a:t>
            </a:r>
            <a:r>
              <a:rPr lang="et-EE" b="1" dirty="0" err="1">
                <a:solidFill>
                  <a:srgbClr val="008CC8"/>
                </a:solidFill>
                <a:ea typeface="Times New Roman" panose="02020603050405020304" pitchFamily="18" charset="0"/>
                <a:cs typeface="Times New Roman" panose="02020603050405020304" pitchFamily="18" charset="0"/>
              </a:rPr>
              <a:t>remedy</a:t>
            </a:r>
            <a:endParaRPr lang="et-EE" dirty="0">
              <a:solidFill>
                <a:srgbClr val="008CC8"/>
              </a:solidFill>
              <a:ea typeface="Times New Roman" panose="02020603050405020304" pitchFamily="18" charset="0"/>
              <a:cs typeface="Times New Roman" panose="02020603050405020304" pitchFamily="18" charset="0"/>
            </a:endParaRPr>
          </a:p>
          <a:p>
            <a:r>
              <a:rPr lang="en-US" dirty="0">
                <a:solidFill>
                  <a:schemeClr val="tx1">
                    <a:lumMod val="65000"/>
                    <a:lumOff val="35000"/>
                  </a:schemeClr>
                </a:solidFill>
                <a:ea typeface="Times New Roman" panose="02020603050405020304" pitchFamily="18" charset="0"/>
                <a:cs typeface="Times New Roman" panose="02020603050405020304" pitchFamily="18" charset="0"/>
              </a:rPr>
              <a:t>States </a:t>
            </a:r>
            <a:r>
              <a:rPr lang="en-US" u="sng" dirty="0">
                <a:solidFill>
                  <a:schemeClr val="tx1">
                    <a:lumMod val="65000"/>
                    <a:lumOff val="35000"/>
                  </a:schemeClr>
                </a:solidFill>
                <a:ea typeface="Times New Roman" panose="02020603050405020304" pitchFamily="18" charset="0"/>
                <a:cs typeface="Times New Roman" panose="02020603050405020304" pitchFamily="18" charset="0"/>
              </a:rPr>
              <a:t>must</a:t>
            </a:r>
            <a:r>
              <a:rPr lang="en-US" dirty="0">
                <a:solidFill>
                  <a:schemeClr val="tx1">
                    <a:lumMod val="65000"/>
                    <a:lumOff val="35000"/>
                  </a:schemeClr>
                </a:solidFill>
                <a:ea typeface="Times New Roman" panose="02020603050405020304" pitchFamily="18" charset="0"/>
                <a:cs typeface="Times New Roman" panose="02020603050405020304" pitchFamily="18" charset="0"/>
              </a:rPr>
              <a:t> </a:t>
            </a:r>
            <a:r>
              <a:rPr lang="en-US" b="1" dirty="0">
                <a:solidFill>
                  <a:srgbClr val="008CC8"/>
                </a:solidFill>
                <a:ea typeface="Times New Roman" panose="02020603050405020304" pitchFamily="18" charset="0"/>
                <a:cs typeface="Times New Roman" panose="02020603050405020304" pitchFamily="18" charset="0"/>
              </a:rPr>
              <a:t>protect against human rights abuse </a:t>
            </a:r>
            <a:r>
              <a:rPr lang="en-US" dirty="0">
                <a:solidFill>
                  <a:schemeClr val="tx1">
                    <a:lumMod val="65000"/>
                    <a:lumOff val="35000"/>
                  </a:schemeClr>
                </a:solidFill>
                <a:ea typeface="Times New Roman" panose="02020603050405020304" pitchFamily="18" charset="0"/>
                <a:cs typeface="Times New Roman" panose="02020603050405020304" pitchFamily="18" charset="0"/>
              </a:rPr>
              <a:t>within their territory and/or jurisdiction by third parties, including business enterprises</a:t>
            </a:r>
            <a:endParaRPr lang="et-EE" dirty="0">
              <a:solidFill>
                <a:schemeClr val="tx1">
                  <a:lumMod val="65000"/>
                  <a:lumOff val="35000"/>
                </a:schemeClr>
              </a:solidFill>
              <a:ea typeface="Times New Roman" panose="02020603050405020304" pitchFamily="18" charset="0"/>
              <a:cs typeface="Times New Roman" panose="02020603050405020304" pitchFamily="18" charset="0"/>
            </a:endParaRPr>
          </a:p>
          <a:p>
            <a:pPr marL="0" indent="0">
              <a:buNone/>
            </a:pPr>
            <a:endParaRPr lang="et-EE" dirty="0"/>
          </a:p>
          <a:p>
            <a:pPr marL="0" lvl="1" indent="0" algn="r">
              <a:buNone/>
            </a:pPr>
            <a:r>
              <a:rPr lang="en-US" sz="2000" i="1" dirty="0">
                <a:solidFill>
                  <a:srgbClr val="008CC8"/>
                </a:solidFill>
                <a:latin typeface="Gabriola" panose="04040605051002020D02" pitchFamily="82" charset="0"/>
              </a:rPr>
              <a:t>ECHR, </a:t>
            </a:r>
            <a:r>
              <a:rPr lang="et-EE" sz="2000" i="1" dirty="0">
                <a:solidFill>
                  <a:srgbClr val="008CC8"/>
                </a:solidFill>
                <a:latin typeface="Gabriola" panose="04040605051002020D02" pitchFamily="82" charset="0"/>
              </a:rPr>
              <a:t> </a:t>
            </a:r>
            <a:r>
              <a:rPr lang="en-US" sz="2000" i="1" u="sng" cap="small" dirty="0">
                <a:solidFill>
                  <a:srgbClr val="008CC8"/>
                </a:solidFill>
                <a:latin typeface="Gabriola" panose="04040605051002020D02" pitchFamily="82" charset="0"/>
                <a:hlinkClick r:id="rId3"/>
              </a:rPr>
              <a:t>Silver and Others v. the United Kingdom</a:t>
            </a:r>
            <a:r>
              <a:rPr lang="en-US" sz="2000" i="1" dirty="0">
                <a:solidFill>
                  <a:srgbClr val="008CC8"/>
                </a:solidFill>
                <a:latin typeface="Gabriola" panose="04040605051002020D02" pitchFamily="82" charset="0"/>
              </a:rPr>
              <a:t> judgment of 25 March 1983</a:t>
            </a:r>
            <a:endParaRPr lang="en-GB" sz="2000" i="1" dirty="0">
              <a:solidFill>
                <a:srgbClr val="008CC8"/>
              </a:solidFill>
              <a:latin typeface="Gabriola" panose="04040605051002020D02" pitchFamily="82" charset="0"/>
            </a:endParaRPr>
          </a:p>
          <a:p>
            <a:pPr marL="0" indent="0" algn="r">
              <a:buNone/>
            </a:pPr>
            <a:endParaRPr lang="en-US" dirty="0"/>
          </a:p>
        </p:txBody>
      </p:sp>
    </p:spTree>
    <p:extLst>
      <p:ext uri="{BB962C8B-B14F-4D97-AF65-F5344CB8AC3E}">
        <p14:creationId xmlns:p14="http://schemas.microsoft.com/office/powerpoint/2010/main" val="2498192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90550" y="872949"/>
            <a:ext cx="8994374" cy="974901"/>
          </a:xfrm>
        </p:spPr>
        <p:txBody>
          <a:bodyPr>
            <a:normAutofit fontScale="90000"/>
          </a:bodyPr>
          <a:lstStyle/>
          <a:p>
            <a:r>
              <a:rPr lang="et-EE" altLang="en-US" sz="4800" dirty="0" err="1">
                <a:solidFill>
                  <a:srgbClr val="00003E"/>
                </a:solidFill>
              </a:rPr>
              <a:t>How</a:t>
            </a:r>
            <a:r>
              <a:rPr lang="et-EE" altLang="en-US" sz="4800" dirty="0">
                <a:solidFill>
                  <a:srgbClr val="00003E"/>
                </a:solidFill>
              </a:rPr>
              <a:t> </a:t>
            </a:r>
            <a:r>
              <a:rPr lang="et-EE" altLang="en-US" sz="4800" dirty="0" err="1">
                <a:solidFill>
                  <a:srgbClr val="00003E"/>
                </a:solidFill>
              </a:rPr>
              <a:t>does</a:t>
            </a:r>
            <a:r>
              <a:rPr lang="et-EE" altLang="en-US" sz="4800" dirty="0">
                <a:solidFill>
                  <a:srgbClr val="00003E"/>
                </a:solidFill>
              </a:rPr>
              <a:t> </a:t>
            </a:r>
            <a:r>
              <a:rPr lang="et-EE" altLang="en-US" sz="4800" dirty="0" err="1">
                <a:solidFill>
                  <a:srgbClr val="00003E"/>
                </a:solidFill>
              </a:rPr>
              <a:t>it</a:t>
            </a:r>
            <a:r>
              <a:rPr lang="et-EE" altLang="en-US" sz="4800" dirty="0">
                <a:solidFill>
                  <a:srgbClr val="00003E"/>
                </a:solidFill>
              </a:rPr>
              <a:t> </a:t>
            </a:r>
            <a:r>
              <a:rPr lang="et-EE" altLang="en-US" sz="4800" dirty="0" err="1">
                <a:solidFill>
                  <a:srgbClr val="00003E"/>
                </a:solidFill>
              </a:rPr>
              <a:t>work</a:t>
            </a:r>
            <a:r>
              <a:rPr lang="et-EE" altLang="en-US" sz="4800" dirty="0">
                <a:solidFill>
                  <a:srgbClr val="00003E"/>
                </a:solidFill>
              </a:rPr>
              <a:t> online???</a:t>
            </a:r>
            <a:br>
              <a:rPr lang="et-EE" altLang="en-US" sz="4800" dirty="0">
                <a:solidFill>
                  <a:srgbClr val="00003E"/>
                </a:solidFill>
              </a:rPr>
            </a:br>
            <a:r>
              <a:rPr lang="en-US" altLang="en-US" sz="4800" dirty="0">
                <a:solidFill>
                  <a:srgbClr val="00003E"/>
                </a:solidFill>
              </a:rPr>
              <a:t>UN Guiding Principles: Content, Rationale and Usefulness</a:t>
            </a:r>
          </a:p>
        </p:txBody>
      </p:sp>
      <p:sp>
        <p:nvSpPr>
          <p:cNvPr id="6147" name="Rectangle 3"/>
          <p:cNvSpPr>
            <a:spLocks noGrp="1" noChangeArrowheads="1"/>
          </p:cNvSpPr>
          <p:nvPr>
            <p:ph idx="1"/>
          </p:nvPr>
        </p:nvSpPr>
        <p:spPr>
          <a:xfrm>
            <a:off x="590550" y="2535239"/>
            <a:ext cx="5772150" cy="3888844"/>
          </a:xfrm>
        </p:spPr>
        <p:txBody>
          <a:bodyPr>
            <a:normAutofit/>
          </a:bodyPr>
          <a:lstStyle/>
          <a:p>
            <a:pPr eaLnBrk="1" hangingPunct="1">
              <a:lnSpc>
                <a:spcPct val="90000"/>
              </a:lnSpc>
            </a:pPr>
            <a:r>
              <a:rPr lang="en-US" altLang="en-US" b="1" dirty="0">
                <a:solidFill>
                  <a:srgbClr val="008CC8"/>
                </a:solidFill>
              </a:rPr>
              <a:t>Prof. John </a:t>
            </a:r>
            <a:r>
              <a:rPr lang="en-US" altLang="en-US" b="1" dirty="0" err="1">
                <a:solidFill>
                  <a:srgbClr val="008CC8"/>
                </a:solidFill>
              </a:rPr>
              <a:t>Ruggie</a:t>
            </a:r>
            <a:r>
              <a:rPr lang="en-US" altLang="en-US" dirty="0"/>
              <a:t>: Special Representative appointed by UN Human Rights Council to investigate Business and Human Rights in 2005 in light of failure of </a:t>
            </a:r>
            <a:r>
              <a:rPr lang="et-EE" altLang="en-US" dirty="0"/>
              <a:t>n</a:t>
            </a:r>
            <a:r>
              <a:rPr lang="en-US" altLang="en-US" dirty="0" err="1"/>
              <a:t>orms</a:t>
            </a:r>
            <a:r>
              <a:rPr lang="en-US" altLang="en-US" dirty="0"/>
              <a:t> </a:t>
            </a:r>
          </a:p>
          <a:p>
            <a:pPr eaLnBrk="1" hangingPunct="1">
              <a:lnSpc>
                <a:spcPct val="90000"/>
              </a:lnSpc>
            </a:pPr>
            <a:r>
              <a:rPr lang="en-US" altLang="en-US" dirty="0"/>
              <a:t>Produced a Framework in 2008 with three prongs</a:t>
            </a:r>
            <a:r>
              <a:rPr lang="et-EE" altLang="en-US" dirty="0"/>
              <a:t>:</a:t>
            </a:r>
            <a:endParaRPr lang="en-US" altLang="en-US" dirty="0"/>
          </a:p>
        </p:txBody>
      </p:sp>
      <p:graphicFrame>
        <p:nvGraphicFramePr>
          <p:cNvPr id="2" name="Diagram 1">
            <a:extLst>
              <a:ext uri="{FF2B5EF4-FFF2-40B4-BE49-F238E27FC236}">
                <a16:creationId xmlns:a16="http://schemas.microsoft.com/office/drawing/2014/main" id="{6CCB10F8-4131-4951-B856-B01FCCDBA951}"/>
              </a:ext>
            </a:extLst>
          </p:cNvPr>
          <p:cNvGraphicFramePr/>
          <p:nvPr>
            <p:extLst>
              <p:ext uri="{D42A27DB-BD31-4B8C-83A1-F6EECF244321}">
                <p14:modId xmlns:p14="http://schemas.microsoft.com/office/powerpoint/2010/main" val="3894744216"/>
              </p:ext>
            </p:extLst>
          </p:nvPr>
        </p:nvGraphicFramePr>
        <p:xfrm>
          <a:off x="6186010" y="2133600"/>
          <a:ext cx="5626100" cy="4290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82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8301" y="218367"/>
            <a:ext cx="7467600" cy="1143000"/>
          </a:xfrm>
        </p:spPr>
        <p:txBody>
          <a:bodyPr/>
          <a:lstStyle/>
          <a:p>
            <a:r>
              <a:rPr lang="et-EE" sz="4800" dirty="0" err="1"/>
              <a:t>Remedies</a:t>
            </a:r>
            <a:endParaRPr lang="en-US" sz="4800" dirty="0"/>
          </a:p>
        </p:txBody>
      </p:sp>
      <p:sp>
        <p:nvSpPr>
          <p:cNvPr id="5" name="Text Placeholder 4"/>
          <p:cNvSpPr>
            <a:spLocks noGrp="1"/>
          </p:cNvSpPr>
          <p:nvPr>
            <p:ph type="body" idx="1"/>
          </p:nvPr>
        </p:nvSpPr>
        <p:spPr/>
        <p:txBody>
          <a:bodyPr/>
          <a:lstStyle/>
          <a:p>
            <a:r>
              <a:rPr lang="et-EE" dirty="0">
                <a:solidFill>
                  <a:srgbClr val="008CC8"/>
                </a:solidFill>
              </a:rPr>
              <a:t>E</a:t>
            </a:r>
            <a:r>
              <a:rPr lang="en-US" dirty="0" err="1">
                <a:solidFill>
                  <a:srgbClr val="008CC8"/>
                </a:solidFill>
              </a:rPr>
              <a:t>xtrajudicial</a:t>
            </a:r>
            <a:r>
              <a:rPr lang="en-US" dirty="0">
                <a:solidFill>
                  <a:srgbClr val="008CC8"/>
                </a:solidFill>
              </a:rPr>
              <a:t> renovation</a:t>
            </a:r>
          </a:p>
        </p:txBody>
      </p:sp>
      <p:sp>
        <p:nvSpPr>
          <p:cNvPr id="6" name="Content Placeholder 5"/>
          <p:cNvSpPr>
            <a:spLocks noGrp="1"/>
          </p:cNvSpPr>
          <p:nvPr>
            <p:ph sz="half" idx="2"/>
          </p:nvPr>
        </p:nvSpPr>
        <p:spPr/>
        <p:txBody>
          <a:bodyPr/>
          <a:lstStyle/>
          <a:p>
            <a:pPr>
              <a:buFont typeface="Arial" panose="020B0604020202020204" pitchFamily="34" charset="0"/>
              <a:buChar char="•"/>
            </a:pPr>
            <a:r>
              <a:rPr lang="en-US" dirty="0">
                <a:solidFill>
                  <a:schemeClr val="tx1">
                    <a:lumMod val="65000"/>
                    <a:lumOff val="35000"/>
                  </a:schemeClr>
                </a:solidFill>
              </a:rPr>
              <a:t>investigation, </a:t>
            </a:r>
          </a:p>
          <a:p>
            <a:pPr>
              <a:buFont typeface="Arial" panose="020B0604020202020204" pitchFamily="34" charset="0"/>
              <a:buChar char="•"/>
            </a:pPr>
            <a:r>
              <a:rPr lang="en-US" dirty="0">
                <a:solidFill>
                  <a:schemeClr val="tx1">
                    <a:lumMod val="65000"/>
                    <a:lumOff val="35000"/>
                  </a:schemeClr>
                </a:solidFill>
              </a:rPr>
              <a:t>explanation, </a:t>
            </a:r>
          </a:p>
          <a:p>
            <a:pPr>
              <a:buFont typeface="Arial" panose="020B0604020202020204" pitchFamily="34" charset="0"/>
              <a:buChar char="•"/>
            </a:pPr>
            <a:r>
              <a:rPr lang="en-US" dirty="0">
                <a:solidFill>
                  <a:schemeClr val="tx1">
                    <a:lumMod val="65000"/>
                    <a:lumOff val="35000"/>
                  </a:schemeClr>
                </a:solidFill>
              </a:rPr>
              <a:t>response, </a:t>
            </a:r>
          </a:p>
          <a:p>
            <a:pPr>
              <a:buFont typeface="Arial" panose="020B0604020202020204" pitchFamily="34" charset="0"/>
              <a:buChar char="•"/>
            </a:pPr>
            <a:r>
              <a:rPr lang="en-US" dirty="0">
                <a:solidFill>
                  <a:schemeClr val="tx1">
                    <a:lumMod val="65000"/>
                    <a:lumOff val="35000"/>
                  </a:schemeClr>
                </a:solidFill>
              </a:rPr>
              <a:t>correction, </a:t>
            </a:r>
          </a:p>
          <a:p>
            <a:pPr>
              <a:buFont typeface="Arial" panose="020B0604020202020204" pitchFamily="34" charset="0"/>
              <a:buChar char="•"/>
            </a:pPr>
            <a:r>
              <a:rPr lang="en-US" dirty="0">
                <a:solidFill>
                  <a:schemeClr val="tx1">
                    <a:lumMod val="65000"/>
                    <a:lumOff val="35000"/>
                  </a:schemeClr>
                </a:solidFill>
              </a:rPr>
              <a:t>apology, </a:t>
            </a:r>
          </a:p>
          <a:p>
            <a:pPr>
              <a:buFont typeface="Arial" panose="020B0604020202020204" pitchFamily="34" charset="0"/>
              <a:buChar char="•"/>
            </a:pPr>
            <a:r>
              <a:rPr lang="en-US" dirty="0">
                <a:solidFill>
                  <a:schemeClr val="tx1">
                    <a:lumMod val="65000"/>
                    <a:lumOff val="35000"/>
                  </a:schemeClr>
                </a:solidFill>
              </a:rPr>
              <a:t>content renewal, </a:t>
            </a:r>
          </a:p>
          <a:p>
            <a:pPr>
              <a:buFont typeface="Arial" panose="020B0604020202020204" pitchFamily="34" charset="0"/>
              <a:buChar char="•"/>
            </a:pPr>
            <a:r>
              <a:rPr lang="en-US" dirty="0">
                <a:solidFill>
                  <a:schemeClr val="tx1">
                    <a:lumMod val="65000"/>
                    <a:lumOff val="35000"/>
                  </a:schemeClr>
                </a:solidFill>
              </a:rPr>
              <a:t>access renewal; and </a:t>
            </a:r>
          </a:p>
          <a:p>
            <a:pPr>
              <a:buFont typeface="Arial" panose="020B0604020202020204" pitchFamily="34" charset="0"/>
              <a:buChar char="•"/>
            </a:pPr>
            <a:r>
              <a:rPr lang="en-US" dirty="0">
                <a:solidFill>
                  <a:schemeClr val="tx1">
                    <a:lumMod val="65000"/>
                    <a:lumOff val="35000"/>
                  </a:schemeClr>
                </a:solidFill>
              </a:rPr>
              <a:t>compensation.</a:t>
            </a:r>
          </a:p>
          <a:p>
            <a:pPr marL="0" indent="0">
              <a:buNone/>
            </a:pPr>
            <a:endParaRPr lang="en-US" dirty="0"/>
          </a:p>
        </p:txBody>
      </p:sp>
      <p:sp>
        <p:nvSpPr>
          <p:cNvPr id="7" name="Text Placeholder 6"/>
          <p:cNvSpPr>
            <a:spLocks noGrp="1"/>
          </p:cNvSpPr>
          <p:nvPr>
            <p:ph type="body" sz="quarter" idx="3"/>
          </p:nvPr>
        </p:nvSpPr>
        <p:spPr/>
        <p:txBody>
          <a:bodyPr/>
          <a:lstStyle/>
          <a:p>
            <a:r>
              <a:rPr lang="en-US" dirty="0">
                <a:solidFill>
                  <a:srgbClr val="008CC8"/>
                </a:solidFill>
              </a:rPr>
              <a:t>Judicial protection </a:t>
            </a:r>
          </a:p>
        </p:txBody>
      </p:sp>
      <p:sp>
        <p:nvSpPr>
          <p:cNvPr id="8" name="Content Placeholder 7"/>
          <p:cNvSpPr>
            <a:spLocks noGrp="1"/>
          </p:cNvSpPr>
          <p:nvPr>
            <p:ph sz="quarter" idx="4"/>
          </p:nvPr>
        </p:nvSpPr>
        <p:spPr>
          <a:xfrm>
            <a:off x="6169026" y="2174875"/>
            <a:ext cx="3279775" cy="3951288"/>
          </a:xfrm>
        </p:spPr>
        <p:txBody>
          <a:bodyPr/>
          <a:lstStyle/>
          <a:p>
            <a:pPr lvl="0"/>
            <a:r>
              <a:rPr lang="en-US" dirty="0">
                <a:solidFill>
                  <a:schemeClr val="tx1">
                    <a:lumMod val="65000"/>
                    <a:lumOff val="35000"/>
                  </a:schemeClr>
                </a:solidFill>
              </a:rPr>
              <a:t>compulsory obligations to act </a:t>
            </a:r>
          </a:p>
          <a:p>
            <a:pPr lvl="0"/>
            <a:r>
              <a:rPr lang="en-US" dirty="0">
                <a:solidFill>
                  <a:schemeClr val="tx1">
                    <a:lumMod val="65000"/>
                    <a:lumOff val="35000"/>
                  </a:schemeClr>
                </a:solidFill>
              </a:rPr>
              <a:t>compulsory obligations to refrain from doing</a:t>
            </a:r>
          </a:p>
          <a:p>
            <a:pPr lvl="0"/>
            <a:r>
              <a:rPr lang="en-US" dirty="0">
                <a:solidFill>
                  <a:schemeClr val="tx1">
                    <a:lumMod val="65000"/>
                    <a:lumOff val="35000"/>
                  </a:schemeClr>
                </a:solidFill>
              </a:rPr>
              <a:t>compensation</a:t>
            </a:r>
          </a:p>
          <a:p>
            <a:pPr lvl="0"/>
            <a:r>
              <a:rPr lang="en-US" dirty="0">
                <a:solidFill>
                  <a:schemeClr val="tx1">
                    <a:lumMod val="65000"/>
                    <a:lumOff val="35000"/>
                  </a:schemeClr>
                </a:solidFill>
              </a:rPr>
              <a:t>criminal prosecution</a:t>
            </a:r>
          </a:p>
          <a:p>
            <a:endParaRPr lang="en-US" dirty="0"/>
          </a:p>
        </p:txBody>
      </p:sp>
    </p:spTree>
    <p:extLst>
      <p:ext uri="{BB962C8B-B14F-4D97-AF65-F5344CB8AC3E}">
        <p14:creationId xmlns:p14="http://schemas.microsoft.com/office/powerpoint/2010/main" val="3426722496"/>
      </p:ext>
    </p:extLst>
  </p:cSld>
  <p:clrMapOvr>
    <a:masterClrMapping/>
  </p:clrMapOvr>
</p:sld>
</file>

<file path=ppt/theme/theme1.xml><?xml version="1.0" encoding="utf-8"?>
<a:theme xmlns:a="http://schemas.openxmlformats.org/drawingml/2006/main" name="1_Office Theme">
  <a:themeElements>
    <a:clrScheme name="Custom 5">
      <a:dk1>
        <a:srgbClr val="000000"/>
      </a:dk1>
      <a:lt1>
        <a:srgbClr val="FFFFFF"/>
      </a:lt1>
      <a:dk2>
        <a:srgbClr val="00003A"/>
      </a:dk2>
      <a:lt2>
        <a:srgbClr val="FFFFFF"/>
      </a:lt2>
      <a:accent1>
        <a:srgbClr val="1CBFD9"/>
      </a:accent1>
      <a:accent2>
        <a:srgbClr val="EE3641"/>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4800" b="1" i="0">
            <a:ln w="19050">
              <a:solidFill>
                <a:srgbClr val="14094A"/>
              </a:solidFill>
            </a:ln>
            <a:noFill/>
            <a:latin typeface="Roboto"/>
            <a:cs typeface="Roboto Condensed Bold"/>
          </a:defRPr>
        </a:defPPr>
      </a:lstStyle>
    </a:txDef>
  </a:objectDefaults>
  <a:extraClrSchemeLst/>
</a:theme>
</file>

<file path=ppt/theme/theme2.xml><?xml version="1.0" encoding="utf-8"?>
<a:theme xmlns:a="http://schemas.openxmlformats.org/drawingml/2006/main" name="Office Theme">
  <a:themeElements>
    <a:clrScheme name="Custom 5">
      <a:dk1>
        <a:srgbClr val="000000"/>
      </a:dk1>
      <a:lt1>
        <a:srgbClr val="FFFFFF"/>
      </a:lt1>
      <a:dk2>
        <a:srgbClr val="00003A"/>
      </a:dk2>
      <a:lt2>
        <a:srgbClr val="FFFFFF"/>
      </a:lt2>
      <a:accent1>
        <a:srgbClr val="1CBFD9"/>
      </a:accent1>
      <a:accent2>
        <a:srgbClr val="EE3641"/>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4800" b="1" i="0">
            <a:ln w="19050">
              <a:solidFill>
                <a:srgbClr val="14094A"/>
              </a:solidFill>
            </a:ln>
            <a:noFill/>
            <a:latin typeface="Roboto"/>
            <a:cs typeface="Roboto Condensed Bold"/>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2715</TotalTime>
  <Words>729</Words>
  <Application>Microsoft Office PowerPoint</Application>
  <PresentationFormat>Widescreen</PresentationFormat>
  <Paragraphs>182</Paragraphs>
  <Slides>22</Slides>
  <Notes>22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Arial</vt:lpstr>
      <vt:lpstr>Calibri</vt:lpstr>
      <vt:lpstr>Calibri Light</vt:lpstr>
      <vt:lpstr>Gabriola</vt:lpstr>
      <vt:lpstr>Roboto</vt:lpstr>
      <vt:lpstr>Roboto Condensed Bold</vt:lpstr>
      <vt:lpstr>Symbol</vt:lpstr>
      <vt:lpstr>Times New Roman</vt:lpstr>
      <vt:lpstr>Wingdings</vt:lpstr>
      <vt:lpstr>1_Office Theme</vt:lpstr>
      <vt:lpstr>Office Theme</vt:lpstr>
      <vt:lpstr>Online content regulation at the crossroads of automation and injunctions: the way forward Southamton, 20.11.2017  Civil procedure ensuring effective remedies </vt:lpstr>
      <vt:lpstr>PowerPoint Presentation</vt:lpstr>
      <vt:lpstr>PowerPoint Presentation</vt:lpstr>
      <vt:lpstr>PowerPoint Presentation</vt:lpstr>
      <vt:lpstr>Managing online content in accordance with the rule of law?</vt:lpstr>
      <vt:lpstr>Remedies              Check?</vt:lpstr>
      <vt:lpstr>Remedies</vt:lpstr>
      <vt:lpstr>How does it work online??? UN Guiding Principles: Content, Rationale and Usefulness</vt:lpstr>
      <vt:lpstr>Remedies</vt:lpstr>
      <vt:lpstr>Jurisdiction                             Check?</vt:lpstr>
      <vt:lpstr>Jurisdiction till 2017 in EU</vt:lpstr>
      <vt:lpstr>Jurisdiction post 2017</vt:lpstr>
      <vt:lpstr>Claims to be allowed till 2017</vt:lpstr>
      <vt:lpstr>Claims to be allowed post 2017</vt:lpstr>
      <vt:lpstr>Estonian civil procedure: securing an action without submitting an action </vt:lpstr>
      <vt:lpstr>Estonian example</vt:lpstr>
      <vt:lpstr>Provisional regulation</vt:lpstr>
      <vt:lpstr>No need to submit an action?</vt:lpstr>
      <vt:lpstr>Adjudication</vt:lpstr>
      <vt:lpstr>Costs?</vt:lpstr>
      <vt:lpstr>Room for improvement </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Pealkiri, mille tekst võib ulatuda kahele reale.</dc:title>
  <dc:creator>Karmen Turk | TRINITI</dc:creator>
  <cp:lastModifiedBy>Karmen Turk | TRINITI</cp:lastModifiedBy>
  <cp:revision>29</cp:revision>
  <cp:lastPrinted>2017-11-20T10:50:15Z</cp:lastPrinted>
  <dcterms:created xsi:type="dcterms:W3CDTF">2017-06-12T00:43:21Z</dcterms:created>
  <dcterms:modified xsi:type="dcterms:W3CDTF">2017-11-20T11:50:02Z</dcterms:modified>
</cp:coreProperties>
</file>